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30" r:id="rId2"/>
    <p:sldId id="322" r:id="rId3"/>
    <p:sldId id="307" r:id="rId4"/>
    <p:sldId id="310" r:id="rId5"/>
    <p:sldId id="258" r:id="rId6"/>
    <p:sldId id="331" r:id="rId7"/>
    <p:sldId id="303" r:id="rId8"/>
    <p:sldId id="329" r:id="rId9"/>
    <p:sldId id="283" r:id="rId10"/>
    <p:sldId id="313" r:id="rId11"/>
    <p:sldId id="311" r:id="rId12"/>
    <p:sldId id="324" r:id="rId13"/>
    <p:sldId id="325" r:id="rId14"/>
    <p:sldId id="304" r:id="rId15"/>
    <p:sldId id="316" r:id="rId16"/>
    <p:sldId id="332" r:id="rId17"/>
    <p:sldId id="326" r:id="rId18"/>
    <p:sldId id="318" r:id="rId19"/>
    <p:sldId id="327" r:id="rId20"/>
    <p:sldId id="328" r:id="rId21"/>
  </p:sldIdLst>
  <p:sldSz cx="9144000" cy="5143500" type="screen16x9"/>
  <p:notesSz cx="6858000" cy="9144000"/>
  <p:defaultTextStyle>
    <a:defPPr>
      <a:defRPr lang="en-US"/>
    </a:defPPr>
    <a:lvl1pPr marL="0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2765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5530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8296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71061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13827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56592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99357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42122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6090C2DF-82C1-484A-876D-7B7B91924039}">
          <p14:sldIdLst>
            <p14:sldId id="330"/>
          </p14:sldIdLst>
        </p14:section>
        <p14:section name="HISTORY AND DEVELOPMENT" id="{EB84241B-CA78-4CF5-891A-8ED21FD92F3E}">
          <p14:sldIdLst>
            <p14:sldId id="322"/>
            <p14:sldId id="307"/>
            <p14:sldId id="310"/>
          </p14:sldIdLst>
        </p14:section>
        <p14:section name="LVIV POLYTECHNIC TODAY" id="{5E96BA34-9899-4448-BDD5-464965B7D0E0}">
          <p14:sldIdLst>
            <p14:sldId id="258"/>
            <p14:sldId id="331"/>
          </p14:sldIdLst>
        </p14:section>
        <p14:section name="EDUCATIONAL ACTIVITY" id="{2C2FC212-0C34-4B1C-8BCF-F1FBC01CCABD}">
          <p14:sldIdLst>
            <p14:sldId id="303"/>
            <p14:sldId id="329"/>
            <p14:sldId id="283"/>
          </p14:sldIdLst>
        </p14:section>
        <p14:section name="UNIVERSITY INFRASTRUCTURE" id="{7D625007-1785-4CF9-829A-62C2C4CA7D1D}">
          <p14:sldIdLst>
            <p14:sldId id="313"/>
            <p14:sldId id="311"/>
            <p14:sldId id="324"/>
            <p14:sldId id="325"/>
          </p14:sldIdLst>
        </p14:section>
        <p14:section name="RESEARCH ACTIVITY" id="{8F07A4E3-7EAE-47D2-9929-3468547DB7C9}">
          <p14:sldIdLst>
            <p14:sldId id="304"/>
            <p14:sldId id="316"/>
          </p14:sldIdLst>
        </p14:section>
        <p14:section name="INTERNATIONAL COOPERATION" id="{13D8A091-393B-4C98-A05C-650759FE3B7E}">
          <p14:sldIdLst>
            <p14:sldId id="332"/>
            <p14:sldId id="326"/>
          </p14:sldIdLst>
        </p14:section>
        <p14:section name="COMMUNITY" id="{2329B112-720E-4F3B-B4C6-4D7EF742E893}">
          <p14:sldIdLst>
            <p14:sldId id="318"/>
            <p14:sldId id="327"/>
          </p14:sldIdLst>
        </p14:section>
        <p14:section name="CONTACTS" id="{30D2C980-C39A-468B-9F0F-3BD6AC5EB5BA}">
          <p14:sldIdLst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33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39"/>
    <a:srgbClr val="00A1E4"/>
    <a:srgbClr val="B3E9FF"/>
    <a:srgbClr val="000000"/>
    <a:srgbClr val="2E3192"/>
    <a:srgbClr val="E6E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із теми 1 –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6" autoAdjust="0"/>
    <p:restoredTop sz="97371" autoAdjust="0"/>
  </p:normalViewPr>
  <p:slideViewPr>
    <p:cSldViewPr snapToGrid="0" snapToObjects="1" showGuides="1">
      <p:cViewPr varScale="1">
        <p:scale>
          <a:sx n="78" d="100"/>
          <a:sy n="78" d="100"/>
        </p:scale>
        <p:origin x="90" y="1116"/>
      </p:cViewPr>
      <p:guideLst>
        <p:guide orient="horz" pos="4320"/>
        <p:guide pos="7633"/>
        <p:guide orient="horz" pos="1620"/>
        <p:guide pos="28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1" d="100"/>
          <a:sy n="91" d="100"/>
        </p:scale>
        <p:origin x="32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omiia Albota" userId="34b985d337c29eb5" providerId="LiveId" clId="{0A639821-2294-4378-95F6-6B45BB1F9188}"/>
    <pc:docChg chg="undo redo custSel modSld modSection">
      <pc:chgData name="Solomiia Albota" userId="34b985d337c29eb5" providerId="LiveId" clId="{0A639821-2294-4378-95F6-6B45BB1F9188}" dt="2021-04-18T07:34:08.508" v="4769" actId="20577"/>
      <pc:docMkLst>
        <pc:docMk/>
      </pc:docMkLst>
      <pc:sldChg chg="modSp mod">
        <pc:chgData name="Solomiia Albota" userId="34b985d337c29eb5" providerId="LiveId" clId="{0A639821-2294-4378-95F6-6B45BB1F9188}" dt="2021-04-18T07:28:56.248" v="4739" actId="20577"/>
        <pc:sldMkLst>
          <pc:docMk/>
          <pc:sldMk cId="159259470" sldId="258"/>
        </pc:sldMkLst>
        <pc:spChg chg="mod">
          <ac:chgData name="Solomiia Albota" userId="34b985d337c29eb5" providerId="LiveId" clId="{0A639821-2294-4378-95F6-6B45BB1F9188}" dt="2021-04-17T16:10:52.911" v="2336" actId="20577"/>
          <ac:spMkLst>
            <pc:docMk/>
            <pc:sldMk cId="159259470" sldId="258"/>
            <ac:spMk id="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6:09:03.315" v="2325"/>
          <ac:spMkLst>
            <pc:docMk/>
            <pc:sldMk cId="159259470" sldId="258"/>
            <ac:spMk id="7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6:11:30.248" v="2360" actId="20577"/>
          <ac:spMkLst>
            <pc:docMk/>
            <pc:sldMk cId="159259470" sldId="258"/>
            <ac:spMk id="10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6:11:47.675" v="2377" actId="20577"/>
          <ac:spMkLst>
            <pc:docMk/>
            <pc:sldMk cId="159259470" sldId="258"/>
            <ac:spMk id="1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6:16:47.284" v="2421" actId="20577"/>
          <ac:spMkLst>
            <pc:docMk/>
            <pc:sldMk cId="159259470" sldId="258"/>
            <ac:spMk id="18" creationId="{00000000-0000-0000-0000-000000000000}"/>
          </ac:spMkLst>
        </pc:spChg>
        <pc:spChg chg="mod">
          <ac:chgData name="Solomiia Albota" userId="34b985d337c29eb5" providerId="LiveId" clId="{0A639821-2294-4378-95F6-6B45BB1F9188}" dt="2021-04-18T07:28:56.248" v="4739" actId="20577"/>
          <ac:spMkLst>
            <pc:docMk/>
            <pc:sldMk cId="159259470" sldId="258"/>
            <ac:spMk id="21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02:00.615" v="3830" actId="20577"/>
          <ac:spMkLst>
            <pc:docMk/>
            <pc:sldMk cId="159259470" sldId="258"/>
            <ac:spMk id="24" creationId="{00000000-0000-0000-0000-000000000000}"/>
          </ac:spMkLst>
        </pc:spChg>
      </pc:sldChg>
      <pc:sldChg chg="addSp modSp mod">
        <pc:chgData name="Solomiia Albota" userId="34b985d337c29eb5" providerId="LiveId" clId="{0A639821-2294-4378-95F6-6B45BB1F9188}" dt="2021-04-17T18:25:26.005" v="4633" actId="1076"/>
        <pc:sldMkLst>
          <pc:docMk/>
          <pc:sldMk cId="2344005203" sldId="281"/>
        </pc:sldMkLst>
        <pc:spChg chg="mod">
          <ac:chgData name="Solomiia Albota" userId="34b985d337c29eb5" providerId="LiveId" clId="{0A639821-2294-4378-95F6-6B45BB1F9188}" dt="2021-04-17T18:25:12.499" v="4631" actId="255"/>
          <ac:spMkLst>
            <pc:docMk/>
            <pc:sldMk cId="2344005203" sldId="281"/>
            <ac:spMk id="7" creationId="{00000000-0000-0000-0000-000000000000}"/>
          </ac:spMkLst>
        </pc:spChg>
        <pc:picChg chg="add mod">
          <ac:chgData name="Solomiia Albota" userId="34b985d337c29eb5" providerId="LiveId" clId="{0A639821-2294-4378-95F6-6B45BB1F9188}" dt="2021-04-17T18:25:26.005" v="4633" actId="1076"/>
          <ac:picMkLst>
            <pc:docMk/>
            <pc:sldMk cId="2344005203" sldId="281"/>
            <ac:picMk id="8" creationId="{CB84CB27-8D5D-4266-AD10-22B59DBF6A53}"/>
          </ac:picMkLst>
        </pc:picChg>
      </pc:sldChg>
      <pc:sldChg chg="modSp mod">
        <pc:chgData name="Solomiia Albota" userId="34b985d337c29eb5" providerId="LiveId" clId="{0A639821-2294-4378-95F6-6B45BB1F9188}" dt="2021-04-17T17:50:29.714" v="4328" actId="20577"/>
        <pc:sldMkLst>
          <pc:docMk/>
          <pc:sldMk cId="2761012454" sldId="283"/>
        </pc:sldMkLst>
        <pc:spChg chg="mod">
          <ac:chgData name="Solomiia Albota" userId="34b985d337c29eb5" providerId="LiveId" clId="{0A639821-2294-4378-95F6-6B45BB1F9188}" dt="2021-04-17T17:43:29.763" v="4214" actId="255"/>
          <ac:spMkLst>
            <pc:docMk/>
            <pc:sldMk cId="2761012454" sldId="283"/>
            <ac:spMk id="9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3:46.792" v="4216" actId="255"/>
          <ac:spMkLst>
            <pc:docMk/>
            <pc:sldMk cId="2761012454" sldId="283"/>
            <ac:spMk id="1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4:12.136" v="4222" actId="255"/>
          <ac:spMkLst>
            <pc:docMk/>
            <pc:sldMk cId="2761012454" sldId="283"/>
            <ac:spMk id="16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4:41" v="4227" actId="20577"/>
          <ac:spMkLst>
            <pc:docMk/>
            <pc:sldMk cId="2761012454" sldId="283"/>
            <ac:spMk id="19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5:11.793" v="4231" actId="255"/>
          <ac:spMkLst>
            <pc:docMk/>
            <pc:sldMk cId="2761012454" sldId="283"/>
            <ac:spMk id="2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50:29.714" v="4328" actId="20577"/>
          <ac:spMkLst>
            <pc:docMk/>
            <pc:sldMk cId="2761012454" sldId="283"/>
            <ac:spMk id="2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4:57.482" v="4229" actId="255"/>
          <ac:spMkLst>
            <pc:docMk/>
            <pc:sldMk cId="2761012454" sldId="283"/>
            <ac:spMk id="26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5:33.744" v="4233" actId="255"/>
          <ac:spMkLst>
            <pc:docMk/>
            <pc:sldMk cId="2761012454" sldId="283"/>
            <ac:spMk id="29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5:47.038" v="4235" actId="255"/>
          <ac:spMkLst>
            <pc:docMk/>
            <pc:sldMk cId="2761012454" sldId="283"/>
            <ac:spMk id="3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6:03.328" v="4239" actId="255"/>
          <ac:spMkLst>
            <pc:docMk/>
            <pc:sldMk cId="2761012454" sldId="283"/>
            <ac:spMk id="35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6:30.840" v="4243" actId="255"/>
          <ac:spMkLst>
            <pc:docMk/>
            <pc:sldMk cId="2761012454" sldId="283"/>
            <ac:spMk id="38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6:48.065" v="4249" actId="20577"/>
          <ac:spMkLst>
            <pc:docMk/>
            <pc:sldMk cId="2761012454" sldId="283"/>
            <ac:spMk id="41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7:03.670" v="4251" actId="255"/>
          <ac:spMkLst>
            <pc:docMk/>
            <pc:sldMk cId="2761012454" sldId="283"/>
            <ac:spMk id="4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7:43.392" v="4258" actId="255"/>
          <ac:spMkLst>
            <pc:docMk/>
            <pc:sldMk cId="2761012454" sldId="283"/>
            <ac:spMk id="47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8:05.397" v="4264" actId="255"/>
          <ac:spMkLst>
            <pc:docMk/>
            <pc:sldMk cId="2761012454" sldId="283"/>
            <ac:spMk id="50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8:19.919" v="4266" actId="255"/>
          <ac:spMkLst>
            <pc:docMk/>
            <pc:sldMk cId="2761012454" sldId="283"/>
            <ac:spMk id="5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9:30.254" v="4283" actId="255"/>
          <ac:spMkLst>
            <pc:docMk/>
            <pc:sldMk cId="2761012454" sldId="283"/>
            <ac:spMk id="53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9:49.286" v="4288" actId="20577"/>
          <ac:spMkLst>
            <pc:docMk/>
            <pc:sldMk cId="2761012454" sldId="283"/>
            <ac:spMk id="5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50:06.672" v="4290" actId="255"/>
          <ac:spMkLst>
            <pc:docMk/>
            <pc:sldMk cId="2761012454" sldId="283"/>
            <ac:spMk id="55" creationId="{00000000-0000-0000-0000-000000000000}"/>
          </ac:spMkLst>
        </pc:spChg>
        <pc:grpChg chg="mod">
          <ac:chgData name="Solomiia Albota" userId="34b985d337c29eb5" providerId="LiveId" clId="{0A639821-2294-4378-95F6-6B45BB1F9188}" dt="2021-04-17T17:48:57.525" v="4275" actId="1076"/>
          <ac:grpSpMkLst>
            <pc:docMk/>
            <pc:sldMk cId="2761012454" sldId="283"/>
            <ac:grpSpMk id="3" creationId="{00000000-0000-0000-0000-000000000000}"/>
          </ac:grpSpMkLst>
        </pc:grpChg>
      </pc:sldChg>
      <pc:sldChg chg="addSp modSp mod">
        <pc:chgData name="Solomiia Albota" userId="34b985d337c29eb5" providerId="LiveId" clId="{0A639821-2294-4378-95F6-6B45BB1F9188}" dt="2021-04-16T16:12:26.825" v="70" actId="1076"/>
        <pc:sldMkLst>
          <pc:docMk/>
          <pc:sldMk cId="3691742273" sldId="284"/>
        </pc:sldMkLst>
        <pc:spChg chg="mod">
          <ac:chgData name="Solomiia Albota" userId="34b985d337c29eb5" providerId="LiveId" clId="{0A639821-2294-4378-95F6-6B45BB1F9188}" dt="2021-04-16T16:12:01.256" v="67" actId="14100"/>
          <ac:spMkLst>
            <pc:docMk/>
            <pc:sldMk cId="3691742273" sldId="284"/>
            <ac:spMk id="11" creationId="{00000000-0000-0000-0000-000000000000}"/>
          </ac:spMkLst>
        </pc:spChg>
        <pc:picChg chg="mod">
          <ac:chgData name="Solomiia Albota" userId="34b985d337c29eb5" providerId="LiveId" clId="{0A639821-2294-4378-95F6-6B45BB1F9188}" dt="2021-04-16T16:12:06.395" v="68" actId="1076"/>
          <ac:picMkLst>
            <pc:docMk/>
            <pc:sldMk cId="3691742273" sldId="284"/>
            <ac:picMk id="4" creationId="{00000000-0000-0000-0000-000000000000}"/>
          </ac:picMkLst>
        </pc:picChg>
        <pc:picChg chg="mod">
          <ac:chgData name="Solomiia Albota" userId="34b985d337c29eb5" providerId="LiveId" clId="{0A639821-2294-4378-95F6-6B45BB1F9188}" dt="2021-04-16T16:12:26.825" v="70" actId="1076"/>
          <ac:picMkLst>
            <pc:docMk/>
            <pc:sldMk cId="3691742273" sldId="284"/>
            <ac:picMk id="5" creationId="{00000000-0000-0000-0000-000000000000}"/>
          </ac:picMkLst>
        </pc:picChg>
        <pc:picChg chg="add mod">
          <ac:chgData name="Solomiia Albota" userId="34b985d337c29eb5" providerId="LiveId" clId="{0A639821-2294-4378-95F6-6B45BB1F9188}" dt="2021-04-16T16:11:51.079" v="63" actId="1076"/>
          <ac:picMkLst>
            <pc:docMk/>
            <pc:sldMk cId="3691742273" sldId="284"/>
            <ac:picMk id="6" creationId="{DC065F32-7C48-4D01-87BB-ACD38CF33038}"/>
          </ac:picMkLst>
        </pc:picChg>
      </pc:sldChg>
      <pc:sldChg chg="modSp mod">
        <pc:chgData name="Solomiia Albota" userId="34b985d337c29eb5" providerId="LiveId" clId="{0A639821-2294-4378-95F6-6B45BB1F9188}" dt="2021-04-18T07:16:01.536" v="4680" actId="123"/>
        <pc:sldMkLst>
          <pc:docMk/>
          <pc:sldMk cId="2924732181" sldId="285"/>
        </pc:sldMkLst>
        <pc:spChg chg="mod">
          <ac:chgData name="Solomiia Albota" userId="34b985d337c29eb5" providerId="LiveId" clId="{0A639821-2294-4378-95F6-6B45BB1F9188}" dt="2021-04-18T07:16:01.536" v="4680" actId="123"/>
          <ac:spMkLst>
            <pc:docMk/>
            <pc:sldMk cId="2924732181" sldId="285"/>
            <ac:spMk id="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7:21:25.746" v="423"/>
          <ac:spMkLst>
            <pc:docMk/>
            <pc:sldMk cId="2924732181" sldId="285"/>
            <ac:spMk id="5" creationId="{00000000-0000-0000-0000-000000000000}"/>
          </ac:spMkLst>
        </pc:spChg>
      </pc:sldChg>
      <pc:sldChg chg="addSp delSp modSp mod">
        <pc:chgData name="Solomiia Albota" userId="34b985d337c29eb5" providerId="LiveId" clId="{0A639821-2294-4378-95F6-6B45BB1F9188}" dt="2021-04-18T07:30:41.708" v="4750" actId="1076"/>
        <pc:sldMkLst>
          <pc:docMk/>
          <pc:sldMk cId="1141023168" sldId="286"/>
        </pc:sldMkLst>
        <pc:spChg chg="add del">
          <ac:chgData name="Solomiia Albota" userId="34b985d337c29eb5" providerId="LiveId" clId="{0A639821-2294-4378-95F6-6B45BB1F9188}" dt="2021-04-17T17:01:12.633" v="3821"/>
          <ac:spMkLst>
            <pc:docMk/>
            <pc:sldMk cId="1141023168" sldId="286"/>
            <ac:spMk id="2" creationId="{8DAFF473-F804-48E0-BBAE-3CC1209EC5ED}"/>
          </ac:spMkLst>
        </pc:spChg>
        <pc:spChg chg="add mod">
          <ac:chgData name="Solomiia Albota" userId="34b985d337c29eb5" providerId="LiveId" clId="{0A639821-2294-4378-95F6-6B45BB1F9188}" dt="2021-04-18T07:30:41.708" v="4750" actId="1076"/>
          <ac:spMkLst>
            <pc:docMk/>
            <pc:sldMk cId="1141023168" sldId="286"/>
            <ac:spMk id="4" creationId="{E14E88FF-3F46-4B3E-B6F0-5003D85F149E}"/>
          </ac:spMkLst>
        </pc:spChg>
        <pc:spChg chg="mod">
          <ac:chgData name="Solomiia Albota" userId="34b985d337c29eb5" providerId="LiveId" clId="{0A639821-2294-4378-95F6-6B45BB1F9188}" dt="2021-04-17T16:46:59.129" v="3446" actId="255"/>
          <ac:spMkLst>
            <pc:docMk/>
            <pc:sldMk cId="1141023168" sldId="286"/>
            <ac:spMk id="7" creationId="{00000000-0000-0000-0000-000000000000}"/>
          </ac:spMkLst>
        </pc:spChg>
        <pc:graphicFrameChg chg="mod modGraphic">
          <ac:chgData name="Solomiia Albota" userId="34b985d337c29eb5" providerId="LiveId" clId="{0A639821-2294-4378-95F6-6B45BB1F9188}" dt="2021-04-18T07:30:34.120" v="4749" actId="20577"/>
          <ac:graphicFrameMkLst>
            <pc:docMk/>
            <pc:sldMk cId="1141023168" sldId="286"/>
            <ac:graphicFrameMk id="10" creationId="{00000000-0000-0000-0000-000000000000}"/>
          </ac:graphicFrameMkLst>
        </pc:graphicFrameChg>
      </pc:sldChg>
      <pc:sldChg chg="modSp mod">
        <pc:chgData name="Solomiia Albota" userId="34b985d337c29eb5" providerId="LiveId" clId="{0A639821-2294-4378-95F6-6B45BB1F9188}" dt="2021-04-18T07:30:06.075" v="4745" actId="123"/>
        <pc:sldMkLst>
          <pc:docMk/>
          <pc:sldMk cId="2159866559" sldId="296"/>
        </pc:sldMkLst>
        <pc:spChg chg="mod">
          <ac:chgData name="Solomiia Albota" userId="34b985d337c29eb5" providerId="LiveId" clId="{0A639821-2294-4378-95F6-6B45BB1F9188}" dt="2021-04-18T07:30:06.075" v="4745" actId="123"/>
          <ac:spMkLst>
            <pc:docMk/>
            <pc:sldMk cId="2159866559" sldId="296"/>
            <ac:spMk id="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6:17:59.320" v="2468" actId="20577"/>
          <ac:spMkLst>
            <pc:docMk/>
            <pc:sldMk cId="2159866559" sldId="296"/>
            <ac:spMk id="5" creationId="{00000000-0000-0000-0000-000000000000}"/>
          </ac:spMkLst>
        </pc:spChg>
      </pc:sldChg>
      <pc:sldChg chg="modSp mod">
        <pc:chgData name="Solomiia Albota" userId="34b985d337c29eb5" providerId="LiveId" clId="{0A639821-2294-4378-95F6-6B45BB1F9188}" dt="2021-04-18T07:15:52.814" v="4679" actId="123"/>
        <pc:sldMkLst>
          <pc:docMk/>
          <pc:sldMk cId="312718752" sldId="297"/>
        </pc:sldMkLst>
        <pc:spChg chg="mod">
          <ac:chgData name="Solomiia Albota" userId="34b985d337c29eb5" providerId="LiveId" clId="{0A639821-2294-4378-95F6-6B45BB1F9188}" dt="2021-04-18T07:15:52.814" v="4679" actId="123"/>
          <ac:spMkLst>
            <pc:docMk/>
            <pc:sldMk cId="312718752" sldId="297"/>
            <ac:spMk id="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8:01:11.829" v="608"/>
          <ac:spMkLst>
            <pc:docMk/>
            <pc:sldMk cId="312718752" sldId="297"/>
            <ac:spMk id="5" creationId="{00000000-0000-0000-0000-000000000000}"/>
          </ac:spMkLst>
        </pc:spChg>
      </pc:sldChg>
      <pc:sldChg chg="modSp mod">
        <pc:chgData name="Solomiia Albota" userId="34b985d337c29eb5" providerId="LiveId" clId="{0A639821-2294-4378-95F6-6B45BB1F9188}" dt="2021-04-18T07:15:43.593" v="4678" actId="123"/>
        <pc:sldMkLst>
          <pc:docMk/>
          <pc:sldMk cId="3656790330" sldId="298"/>
        </pc:sldMkLst>
        <pc:spChg chg="mod">
          <ac:chgData name="Solomiia Albota" userId="34b985d337c29eb5" providerId="LiveId" clId="{0A639821-2294-4378-95F6-6B45BB1F9188}" dt="2021-04-18T07:15:43.593" v="4678" actId="123"/>
          <ac:spMkLst>
            <pc:docMk/>
            <pc:sldMk cId="3656790330" sldId="298"/>
            <ac:spMk id="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07:37:45.949" v="885" actId="20577"/>
          <ac:spMkLst>
            <pc:docMk/>
            <pc:sldMk cId="3656790330" sldId="298"/>
            <ac:spMk id="5" creationId="{00000000-0000-0000-0000-000000000000}"/>
          </ac:spMkLst>
        </pc:spChg>
      </pc:sldChg>
      <pc:sldChg chg="modSp mod">
        <pc:chgData name="Solomiia Albota" userId="34b985d337c29eb5" providerId="LiveId" clId="{0A639821-2294-4378-95F6-6B45BB1F9188}" dt="2021-04-18T07:15:31.990" v="4677" actId="114"/>
        <pc:sldMkLst>
          <pc:docMk/>
          <pc:sldMk cId="2212244676" sldId="299"/>
        </pc:sldMkLst>
        <pc:spChg chg="mod">
          <ac:chgData name="Solomiia Albota" userId="34b985d337c29eb5" providerId="LiveId" clId="{0A639821-2294-4378-95F6-6B45BB1F9188}" dt="2021-04-18T07:15:31.990" v="4677" actId="114"/>
          <ac:spMkLst>
            <pc:docMk/>
            <pc:sldMk cId="2212244676" sldId="299"/>
            <ac:spMk id="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07:47:56.710" v="1086" actId="20577"/>
          <ac:spMkLst>
            <pc:docMk/>
            <pc:sldMk cId="2212244676" sldId="299"/>
            <ac:spMk id="5" creationId="{00000000-0000-0000-0000-000000000000}"/>
          </ac:spMkLst>
        </pc:spChg>
      </pc:sldChg>
      <pc:sldChg chg="modSp mod">
        <pc:chgData name="Solomiia Albota" userId="34b985d337c29eb5" providerId="LiveId" clId="{0A639821-2294-4378-95F6-6B45BB1F9188}" dt="2021-04-18T07:20:37.941" v="4716" actId="20577"/>
        <pc:sldMkLst>
          <pc:docMk/>
          <pc:sldMk cId="1072545884" sldId="301"/>
        </pc:sldMkLst>
        <pc:spChg chg="mod">
          <ac:chgData name="Solomiia Albota" userId="34b985d337c29eb5" providerId="LiveId" clId="{0A639821-2294-4378-95F6-6B45BB1F9188}" dt="2021-04-18T07:20:37.941" v="4716" actId="20577"/>
          <ac:spMkLst>
            <pc:docMk/>
            <pc:sldMk cId="1072545884" sldId="301"/>
            <ac:spMk id="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08:28:15.791" v="1249" actId="20577"/>
          <ac:spMkLst>
            <pc:docMk/>
            <pc:sldMk cId="1072545884" sldId="301"/>
            <ac:spMk id="6" creationId="{00000000-0000-0000-0000-000000000000}"/>
          </ac:spMkLst>
        </pc:spChg>
      </pc:sldChg>
      <pc:sldChg chg="modSp mod">
        <pc:chgData name="Solomiia Albota" userId="34b985d337c29eb5" providerId="LiveId" clId="{0A639821-2294-4378-95F6-6B45BB1F9188}" dt="2021-04-18T07:25:33.620" v="4731" actId="20577"/>
        <pc:sldMkLst>
          <pc:docMk/>
          <pc:sldMk cId="2762419108" sldId="302"/>
        </pc:sldMkLst>
        <pc:spChg chg="mod">
          <ac:chgData name="Solomiia Albota" userId="34b985d337c29eb5" providerId="LiveId" clId="{0A639821-2294-4378-95F6-6B45BB1F9188}" dt="2021-04-18T07:25:33.620" v="4731" actId="20577"/>
          <ac:spMkLst>
            <pc:docMk/>
            <pc:sldMk cId="2762419108" sldId="302"/>
            <ac:spMk id="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5:09:26.321" v="1644" actId="20577"/>
          <ac:spMkLst>
            <pc:docMk/>
            <pc:sldMk cId="2762419108" sldId="302"/>
            <ac:spMk id="5" creationId="{00000000-0000-0000-0000-000000000000}"/>
          </ac:spMkLst>
        </pc:spChg>
      </pc:sldChg>
      <pc:sldChg chg="modSp mod">
        <pc:chgData name="Solomiia Albota" userId="34b985d337c29eb5" providerId="LiveId" clId="{0A639821-2294-4378-95F6-6B45BB1F9188}" dt="2021-04-18T07:32:10.884" v="4763" actId="20577"/>
        <pc:sldMkLst>
          <pc:docMk/>
          <pc:sldMk cId="3364593129" sldId="303"/>
        </pc:sldMkLst>
        <pc:spChg chg="mod">
          <ac:chgData name="Solomiia Albota" userId="34b985d337c29eb5" providerId="LiveId" clId="{0A639821-2294-4378-95F6-6B45BB1F9188}" dt="2021-04-18T07:31:29.914" v="4753" actId="20577"/>
          <ac:spMkLst>
            <pc:docMk/>
            <pc:sldMk cId="3364593129" sldId="303"/>
            <ac:spMk id="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22:55.697" v="4081" actId="20577"/>
          <ac:spMkLst>
            <pc:docMk/>
            <pc:sldMk cId="3364593129" sldId="303"/>
            <ac:spMk id="7" creationId="{00000000-0000-0000-0000-000000000000}"/>
          </ac:spMkLst>
        </pc:spChg>
        <pc:spChg chg="mod">
          <ac:chgData name="Solomiia Albota" userId="34b985d337c29eb5" providerId="LiveId" clId="{0A639821-2294-4378-95F6-6B45BB1F9188}" dt="2021-04-18T07:31:40.143" v="4755" actId="20577"/>
          <ac:spMkLst>
            <pc:docMk/>
            <pc:sldMk cId="3364593129" sldId="303"/>
            <ac:spMk id="10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08:52.445" v="3852" actId="20577"/>
          <ac:spMkLst>
            <pc:docMk/>
            <pc:sldMk cId="3364593129" sldId="303"/>
            <ac:spMk id="1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8T07:32:10.884" v="4763" actId="20577"/>
          <ac:spMkLst>
            <pc:docMk/>
            <pc:sldMk cId="3364593129" sldId="303"/>
            <ac:spMk id="18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13:23.828" v="3946" actId="20577"/>
          <ac:spMkLst>
            <pc:docMk/>
            <pc:sldMk cId="3364593129" sldId="303"/>
            <ac:spMk id="21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11:43.665" v="3900" actId="20577"/>
          <ac:spMkLst>
            <pc:docMk/>
            <pc:sldMk cId="3364593129" sldId="303"/>
            <ac:spMk id="24" creationId="{00000000-0000-0000-0000-000000000000}"/>
          </ac:spMkLst>
        </pc:spChg>
      </pc:sldChg>
      <pc:sldChg chg="modSp mod">
        <pc:chgData name="Solomiia Albota" userId="34b985d337c29eb5" providerId="LiveId" clId="{0A639821-2294-4378-95F6-6B45BB1F9188}" dt="2021-04-17T17:33:54.956" v="4199"/>
        <pc:sldMkLst>
          <pc:docMk/>
          <pc:sldMk cId="2044021015" sldId="304"/>
        </pc:sldMkLst>
        <pc:spChg chg="mod">
          <ac:chgData name="Solomiia Albota" userId="34b985d337c29eb5" providerId="LiveId" clId="{0A639821-2294-4378-95F6-6B45BB1F9188}" dt="2021-04-17T17:24:11.200" v="4109" actId="6549"/>
          <ac:spMkLst>
            <pc:docMk/>
            <pc:sldMk cId="2044021015" sldId="304"/>
            <ac:spMk id="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22:48.964" v="4077" actId="20577"/>
          <ac:spMkLst>
            <pc:docMk/>
            <pc:sldMk cId="2044021015" sldId="304"/>
            <ac:spMk id="7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32:47.519" v="4175" actId="20577"/>
          <ac:spMkLst>
            <pc:docMk/>
            <pc:sldMk cId="2044021015" sldId="304"/>
            <ac:spMk id="10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22:00.166" v="4071" actId="20577"/>
          <ac:spMkLst>
            <pc:docMk/>
            <pc:sldMk cId="2044021015" sldId="304"/>
            <ac:spMk id="1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33:08.757" v="4193" actId="20577"/>
          <ac:spMkLst>
            <pc:docMk/>
            <pc:sldMk cId="2044021015" sldId="304"/>
            <ac:spMk id="1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33:26.093" v="4195" actId="20577"/>
          <ac:spMkLst>
            <pc:docMk/>
            <pc:sldMk cId="2044021015" sldId="304"/>
            <ac:spMk id="18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33:54.956" v="4199"/>
          <ac:spMkLst>
            <pc:docMk/>
            <pc:sldMk cId="2044021015" sldId="304"/>
            <ac:spMk id="21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33:39.901" v="4198"/>
          <ac:spMkLst>
            <pc:docMk/>
            <pc:sldMk cId="2044021015" sldId="304"/>
            <ac:spMk id="24" creationId="{00000000-0000-0000-0000-000000000000}"/>
          </ac:spMkLst>
        </pc:spChg>
      </pc:sldChg>
      <pc:sldChg chg="modSp mod">
        <pc:chgData name="Solomiia Albota" userId="34b985d337c29eb5" providerId="LiveId" clId="{0A639821-2294-4378-95F6-6B45BB1F9188}" dt="2021-04-18T07:33:32.568" v="4765" actId="114"/>
        <pc:sldMkLst>
          <pc:docMk/>
          <pc:sldMk cId="2308408200" sldId="305"/>
        </pc:sldMkLst>
        <pc:spChg chg="mod">
          <ac:chgData name="Solomiia Albota" userId="34b985d337c29eb5" providerId="LiveId" clId="{0A639821-2294-4378-95F6-6B45BB1F9188}" dt="2021-04-17T17:52:04.889" v="4419"/>
          <ac:spMkLst>
            <pc:docMk/>
            <pc:sldMk cId="2308408200" sldId="305"/>
            <ac:spMk id="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51:52.591" v="4418" actId="1076"/>
          <ac:spMkLst>
            <pc:docMk/>
            <pc:sldMk cId="2308408200" sldId="305"/>
            <ac:spMk id="7" creationId="{00000000-0000-0000-0000-000000000000}"/>
          </ac:spMkLst>
        </pc:spChg>
        <pc:spChg chg="mod">
          <ac:chgData name="Solomiia Albota" userId="34b985d337c29eb5" providerId="LiveId" clId="{0A639821-2294-4378-95F6-6B45BB1F9188}" dt="2021-04-18T07:33:27.246" v="4764" actId="114"/>
          <ac:spMkLst>
            <pc:docMk/>
            <pc:sldMk cId="2308408200" sldId="305"/>
            <ac:spMk id="10" creationId="{00000000-0000-0000-0000-000000000000}"/>
          </ac:spMkLst>
        </pc:spChg>
        <pc:spChg chg="mod">
          <ac:chgData name="Solomiia Albota" userId="34b985d337c29eb5" providerId="LiveId" clId="{0A639821-2294-4378-95F6-6B45BB1F9188}" dt="2021-04-18T07:33:32.568" v="4765" actId="114"/>
          <ac:spMkLst>
            <pc:docMk/>
            <pc:sldMk cId="2308408200" sldId="305"/>
            <ac:spMk id="1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54:23.457" v="4446"/>
          <ac:spMkLst>
            <pc:docMk/>
            <pc:sldMk cId="2308408200" sldId="305"/>
            <ac:spMk id="18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54:47.584" v="4448"/>
          <ac:spMkLst>
            <pc:docMk/>
            <pc:sldMk cId="2308408200" sldId="305"/>
            <ac:spMk id="21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54:37.038" v="4447"/>
          <ac:spMkLst>
            <pc:docMk/>
            <pc:sldMk cId="2308408200" sldId="305"/>
            <ac:spMk id="24" creationId="{00000000-0000-0000-0000-000000000000}"/>
          </ac:spMkLst>
        </pc:spChg>
      </pc:sldChg>
      <pc:sldChg chg="addSp modSp mod">
        <pc:chgData name="Solomiia Albota" userId="34b985d337c29eb5" providerId="LiveId" clId="{0A639821-2294-4378-95F6-6B45BB1F9188}" dt="2021-04-18T07:26:47.758" v="4734" actId="1076"/>
        <pc:sldMkLst>
          <pc:docMk/>
          <pc:sldMk cId="2464277227" sldId="310"/>
        </pc:sldMkLst>
        <pc:spChg chg="add mod">
          <ac:chgData name="Solomiia Albota" userId="34b985d337c29eb5" providerId="LiveId" clId="{0A639821-2294-4378-95F6-6B45BB1F9188}" dt="2021-04-17T16:01:55.056" v="2166" actId="1076"/>
          <ac:spMkLst>
            <pc:docMk/>
            <pc:sldMk cId="2464277227" sldId="310"/>
            <ac:spMk id="2" creationId="{5BD12CA8-63DD-46EC-9219-5F4F01B849F2}"/>
          </ac:spMkLst>
        </pc:spChg>
        <pc:spChg chg="mod">
          <ac:chgData name="Solomiia Albota" userId="34b985d337c29eb5" providerId="LiveId" clId="{0A639821-2294-4378-95F6-6B45BB1F9188}" dt="2021-04-17T15:56:43.933" v="2104" actId="20577"/>
          <ac:spMkLst>
            <pc:docMk/>
            <pc:sldMk cId="2464277227" sldId="310"/>
            <ac:spMk id="3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6:02:50.489" v="2218" actId="1076"/>
          <ac:spMkLst>
            <pc:docMk/>
            <pc:sldMk cId="2464277227" sldId="310"/>
            <ac:spMk id="8" creationId="{00000000-0000-0000-0000-000000000000}"/>
          </ac:spMkLst>
        </pc:spChg>
        <pc:spChg chg="add mod">
          <ac:chgData name="Solomiia Albota" userId="34b985d337c29eb5" providerId="LiveId" clId="{0A639821-2294-4378-95F6-6B45BB1F9188}" dt="2021-04-17T16:02:16.943" v="2191" actId="20577"/>
          <ac:spMkLst>
            <pc:docMk/>
            <pc:sldMk cId="2464277227" sldId="310"/>
            <ac:spMk id="12" creationId="{0F26ECCF-F016-47E0-BBE4-3698BB50EB37}"/>
          </ac:spMkLst>
        </pc:spChg>
        <pc:spChg chg="mod">
          <ac:chgData name="Solomiia Albota" userId="34b985d337c29eb5" providerId="LiveId" clId="{0A639821-2294-4378-95F6-6B45BB1F9188}" dt="2021-04-17T15:53:19.034" v="2038" actId="20578"/>
          <ac:spMkLst>
            <pc:docMk/>
            <pc:sldMk cId="2464277227" sldId="310"/>
            <ac:spMk id="13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5:53:19.034" v="2038" actId="20578"/>
          <ac:spMkLst>
            <pc:docMk/>
            <pc:sldMk cId="2464277227" sldId="310"/>
            <ac:spMk id="1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5:54:11.113" v="2055" actId="14100"/>
          <ac:spMkLst>
            <pc:docMk/>
            <pc:sldMk cId="2464277227" sldId="310"/>
            <ac:spMk id="15" creationId="{00000000-0000-0000-0000-000000000000}"/>
          </ac:spMkLst>
        </pc:spChg>
        <pc:spChg chg="add mod">
          <ac:chgData name="Solomiia Albota" userId="34b985d337c29eb5" providerId="LiveId" clId="{0A639821-2294-4378-95F6-6B45BB1F9188}" dt="2021-04-17T16:02:45.667" v="2217" actId="20577"/>
          <ac:spMkLst>
            <pc:docMk/>
            <pc:sldMk cId="2464277227" sldId="310"/>
            <ac:spMk id="17" creationId="{62C359AD-666B-43B2-A7B3-5228B9397C34}"/>
          </ac:spMkLst>
        </pc:spChg>
        <pc:spChg chg="add mod">
          <ac:chgData name="Solomiia Albota" userId="34b985d337c29eb5" providerId="LiveId" clId="{0A639821-2294-4378-95F6-6B45BB1F9188}" dt="2021-04-18T07:26:47.758" v="4734" actId="1076"/>
          <ac:spMkLst>
            <pc:docMk/>
            <pc:sldMk cId="2464277227" sldId="310"/>
            <ac:spMk id="18" creationId="{EBFF694D-E571-4A46-9EC0-58E90D6E613E}"/>
          </ac:spMkLst>
        </pc:spChg>
        <pc:spChg chg="add mod">
          <ac:chgData name="Solomiia Albota" userId="34b985d337c29eb5" providerId="LiveId" clId="{0A639821-2294-4378-95F6-6B45BB1F9188}" dt="2021-04-17T16:04:44.510" v="2280" actId="1076"/>
          <ac:spMkLst>
            <pc:docMk/>
            <pc:sldMk cId="2464277227" sldId="310"/>
            <ac:spMk id="19" creationId="{91F4D125-4F62-4133-B4C5-8135463B2896}"/>
          </ac:spMkLst>
        </pc:spChg>
        <pc:spChg chg="mod">
          <ac:chgData name="Solomiia Albota" userId="34b985d337c29eb5" providerId="LiveId" clId="{0A639821-2294-4378-95F6-6B45BB1F9188}" dt="2021-04-17T15:46:25.752" v="1961"/>
          <ac:spMkLst>
            <pc:docMk/>
            <pc:sldMk cId="2464277227" sldId="310"/>
            <ac:spMk id="20" creationId="{00000000-0000-0000-0000-000000000000}"/>
          </ac:spMkLst>
        </pc:spChg>
        <pc:spChg chg="add mod">
          <ac:chgData name="Solomiia Albota" userId="34b985d337c29eb5" providerId="LiveId" clId="{0A639821-2294-4378-95F6-6B45BB1F9188}" dt="2021-04-17T16:05:03.761" v="2303" actId="20577"/>
          <ac:spMkLst>
            <pc:docMk/>
            <pc:sldMk cId="2464277227" sldId="310"/>
            <ac:spMk id="21" creationId="{8871AAAA-EB03-4A99-8745-0A0CD4D47F58}"/>
          </ac:spMkLst>
        </pc:spChg>
        <pc:spChg chg="add mod">
          <ac:chgData name="Solomiia Albota" userId="34b985d337c29eb5" providerId="LiveId" clId="{0A639821-2294-4378-95F6-6B45BB1F9188}" dt="2021-04-17T16:05:19.357" v="2324" actId="20577"/>
          <ac:spMkLst>
            <pc:docMk/>
            <pc:sldMk cId="2464277227" sldId="310"/>
            <ac:spMk id="22" creationId="{BCACECB4-0C7D-435D-8788-36A7EA950CD6}"/>
          </ac:spMkLst>
        </pc:spChg>
        <pc:grpChg chg="mod">
          <ac:chgData name="Solomiia Albota" userId="34b985d337c29eb5" providerId="LiveId" clId="{0A639821-2294-4378-95F6-6B45BB1F9188}" dt="2021-04-17T16:02:50.489" v="2218" actId="1076"/>
          <ac:grpSpMkLst>
            <pc:docMk/>
            <pc:sldMk cId="2464277227" sldId="310"/>
            <ac:grpSpMk id="11" creationId="{00000000-0000-0000-0000-000000000000}"/>
          </ac:grpSpMkLst>
        </pc:grpChg>
        <pc:grpChg chg="mod">
          <ac:chgData name="Solomiia Albota" userId="34b985d337c29eb5" providerId="LiveId" clId="{0A639821-2294-4378-95F6-6B45BB1F9188}" dt="2021-04-17T15:55:39.617" v="2069" actId="14100"/>
          <ac:grpSpMkLst>
            <pc:docMk/>
            <pc:sldMk cId="2464277227" sldId="310"/>
            <ac:grpSpMk id="16" creationId="{00000000-0000-0000-0000-000000000000}"/>
          </ac:grpSpMkLst>
        </pc:grpChg>
        <pc:picChg chg="mod">
          <ac:chgData name="Solomiia Albota" userId="34b985d337c29eb5" providerId="LiveId" clId="{0A639821-2294-4378-95F6-6B45BB1F9188}" dt="2021-04-17T16:02:50.489" v="2218" actId="1076"/>
          <ac:picMkLst>
            <pc:docMk/>
            <pc:sldMk cId="2464277227" sldId="310"/>
            <ac:picMk id="2050" creationId="{00000000-0000-0000-0000-000000000000}"/>
          </ac:picMkLst>
        </pc:picChg>
      </pc:sldChg>
      <pc:sldChg chg="modSp mod">
        <pc:chgData name="Solomiia Albota" userId="34b985d337c29eb5" providerId="LiveId" clId="{0A639821-2294-4378-95F6-6B45BB1F9188}" dt="2021-04-17T17:19:37.280" v="4044"/>
        <pc:sldMkLst>
          <pc:docMk/>
          <pc:sldMk cId="1208064086" sldId="311"/>
        </pc:sldMkLst>
        <pc:spChg chg="mod">
          <ac:chgData name="Solomiia Albota" userId="34b985d337c29eb5" providerId="LiveId" clId="{0A639821-2294-4378-95F6-6B45BB1F9188}" dt="2021-04-17T17:15:52.273" v="3974" actId="20577"/>
          <ac:spMkLst>
            <pc:docMk/>
            <pc:sldMk cId="1208064086" sldId="311"/>
            <ac:spMk id="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14:51.552" v="3965" actId="6549"/>
          <ac:spMkLst>
            <pc:docMk/>
            <pc:sldMk cId="1208064086" sldId="311"/>
            <ac:spMk id="7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16:05.145" v="3981" actId="20577"/>
          <ac:spMkLst>
            <pc:docMk/>
            <pc:sldMk cId="1208064086" sldId="311"/>
            <ac:spMk id="10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16:15.537" v="3982"/>
          <ac:spMkLst>
            <pc:docMk/>
            <pc:sldMk cId="1208064086" sldId="311"/>
            <ac:spMk id="1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17:55.689" v="4014" actId="20577"/>
          <ac:spMkLst>
            <pc:docMk/>
            <pc:sldMk cId="1208064086" sldId="311"/>
            <ac:spMk id="18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18:32.069" v="4040"/>
          <ac:spMkLst>
            <pc:docMk/>
            <pc:sldMk cId="1208064086" sldId="311"/>
            <ac:spMk id="21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18:22.462" v="4039" actId="20577"/>
          <ac:spMkLst>
            <pc:docMk/>
            <pc:sldMk cId="1208064086" sldId="311"/>
            <ac:spMk id="2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19:37.280" v="4044"/>
          <ac:spMkLst>
            <pc:docMk/>
            <pc:sldMk cId="1208064086" sldId="311"/>
            <ac:spMk id="60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19:15.884" v="4043"/>
          <ac:spMkLst>
            <pc:docMk/>
            <pc:sldMk cId="1208064086" sldId="311"/>
            <ac:spMk id="6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19:05.900" v="4042"/>
          <ac:spMkLst>
            <pc:docMk/>
            <pc:sldMk cId="1208064086" sldId="311"/>
            <ac:spMk id="6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18:56.918" v="4041"/>
          <ac:spMkLst>
            <pc:docMk/>
            <pc:sldMk cId="1208064086" sldId="311"/>
            <ac:spMk id="66" creationId="{00000000-0000-0000-0000-000000000000}"/>
          </ac:spMkLst>
        </pc:spChg>
      </pc:sldChg>
      <pc:sldChg chg="modSp mod">
        <pc:chgData name="Solomiia Albota" userId="34b985d337c29eb5" providerId="LiveId" clId="{0A639821-2294-4378-95F6-6B45BB1F9188}" dt="2021-04-18T07:34:08.508" v="4769" actId="20577"/>
        <pc:sldMkLst>
          <pc:docMk/>
          <pc:sldMk cId="2854799370" sldId="318"/>
        </pc:sldMkLst>
        <pc:spChg chg="mod">
          <ac:chgData name="Solomiia Albota" userId="34b985d337c29eb5" providerId="LiveId" clId="{0A639821-2294-4378-95F6-6B45BB1F9188}" dt="2021-04-17T18:13:51.184" v="4584"/>
          <ac:spMkLst>
            <pc:docMk/>
            <pc:sldMk cId="2854799370" sldId="318"/>
            <ac:spMk id="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55:57.572" v="4487" actId="122"/>
          <ac:spMkLst>
            <pc:docMk/>
            <pc:sldMk cId="2854799370" sldId="318"/>
            <ac:spMk id="7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56:13.928" v="4516" actId="20577"/>
          <ac:spMkLst>
            <pc:docMk/>
            <pc:sldMk cId="2854799370" sldId="318"/>
            <ac:spMk id="8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8:13:57.048" v="4585"/>
          <ac:spMkLst>
            <pc:docMk/>
            <pc:sldMk cId="2854799370" sldId="318"/>
            <ac:spMk id="10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8:05:48.129" v="4540" actId="20577"/>
          <ac:spMkLst>
            <pc:docMk/>
            <pc:sldMk cId="2854799370" sldId="318"/>
            <ac:spMk id="1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8:13:11.753" v="4581" actId="6549"/>
          <ac:spMkLst>
            <pc:docMk/>
            <pc:sldMk cId="2854799370" sldId="318"/>
            <ac:spMk id="1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56:01.156" v="4492" actId="20577"/>
          <ac:spMkLst>
            <pc:docMk/>
            <pc:sldMk cId="2854799370" sldId="318"/>
            <ac:spMk id="15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8:13:37.158" v="4582"/>
          <ac:spMkLst>
            <pc:docMk/>
            <pc:sldMk cId="2854799370" sldId="318"/>
            <ac:spMk id="18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56:05.545" v="4499" actId="20577"/>
          <ac:spMkLst>
            <pc:docMk/>
            <pc:sldMk cId="2854799370" sldId="318"/>
            <ac:spMk id="19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8:14:26.053" v="4588"/>
          <ac:spMkLst>
            <pc:docMk/>
            <pc:sldMk cId="2854799370" sldId="318"/>
            <ac:spMk id="21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8:09:13.808" v="4556" actId="20577"/>
          <ac:spMkLst>
            <pc:docMk/>
            <pc:sldMk cId="2854799370" sldId="318"/>
            <ac:spMk id="2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8:13:04.207" v="4578" actId="114"/>
          <ac:spMkLst>
            <pc:docMk/>
            <pc:sldMk cId="2854799370" sldId="318"/>
            <ac:spMk id="2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56:03.382" v="4495" actId="20577"/>
          <ac:spMkLst>
            <pc:docMk/>
            <pc:sldMk cId="2854799370" sldId="318"/>
            <ac:spMk id="25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8:13:45.430" v="4583"/>
          <ac:spMkLst>
            <pc:docMk/>
            <pc:sldMk cId="2854799370" sldId="318"/>
            <ac:spMk id="31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56:09.962" v="4507" actId="20577"/>
          <ac:spMkLst>
            <pc:docMk/>
            <pc:sldMk cId="2854799370" sldId="318"/>
            <ac:spMk id="3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8T07:34:08.508" v="4769" actId="20577"/>
          <ac:spMkLst>
            <pc:docMk/>
            <pc:sldMk cId="2854799370" sldId="318"/>
            <ac:spMk id="3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8:10:38.037" v="4575" actId="20577"/>
          <ac:spMkLst>
            <pc:docMk/>
            <pc:sldMk cId="2854799370" sldId="318"/>
            <ac:spMk id="35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8:14:10.694" v="4587" actId="114"/>
          <ac:spMkLst>
            <pc:docMk/>
            <pc:sldMk cId="2854799370" sldId="318"/>
            <ac:spMk id="40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8:05:51.824" v="4548" actId="20577"/>
          <ac:spMkLst>
            <pc:docMk/>
            <pc:sldMk cId="2854799370" sldId="318"/>
            <ac:spMk id="41" creationId="{00000000-0000-0000-0000-000000000000}"/>
          </ac:spMkLst>
        </pc:spChg>
      </pc:sldChg>
      <pc:sldChg chg="modSp mod">
        <pc:chgData name="Solomiia Albota" userId="34b985d337c29eb5" providerId="LiveId" clId="{0A639821-2294-4378-95F6-6B45BB1F9188}" dt="2021-04-16T17:45:12.161" v="431" actId="20577"/>
        <pc:sldMkLst>
          <pc:docMk/>
          <pc:sldMk cId="2375445662" sldId="322"/>
        </pc:sldMkLst>
        <pc:spChg chg="mod">
          <ac:chgData name="Solomiia Albota" userId="34b985d337c29eb5" providerId="LiveId" clId="{0A639821-2294-4378-95F6-6B45BB1F9188}" dt="2021-04-16T17:02:15.104" v="238" actId="20577"/>
          <ac:spMkLst>
            <pc:docMk/>
            <pc:sldMk cId="2375445662" sldId="322"/>
            <ac:spMk id="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7:02:34.529" v="240" actId="1076"/>
          <ac:spMkLst>
            <pc:docMk/>
            <pc:sldMk cId="2375445662" sldId="322"/>
            <ac:spMk id="8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7:03:17.246" v="260" actId="20577"/>
          <ac:spMkLst>
            <pc:docMk/>
            <pc:sldMk cId="2375445662" sldId="322"/>
            <ac:spMk id="10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7:03:22.239" v="276"/>
          <ac:spMkLst>
            <pc:docMk/>
            <pc:sldMk cId="2375445662" sldId="322"/>
            <ac:spMk id="1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7:03:31.580" v="294" actId="20577"/>
          <ac:spMkLst>
            <pc:docMk/>
            <pc:sldMk cId="2375445662" sldId="322"/>
            <ac:spMk id="18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7:03:47.302" v="325"/>
          <ac:spMkLst>
            <pc:docMk/>
            <pc:sldMk cId="2375445662" sldId="322"/>
            <ac:spMk id="21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7:03:36.204" v="310"/>
          <ac:spMkLst>
            <pc:docMk/>
            <pc:sldMk cId="2375445662" sldId="322"/>
            <ac:spMk id="2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6:49:49.554" v="137" actId="20577"/>
          <ac:spMkLst>
            <pc:docMk/>
            <pc:sldMk cId="2375445662" sldId="322"/>
            <ac:spMk id="35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7:45:04.303" v="427" actId="20577"/>
          <ac:spMkLst>
            <pc:docMk/>
            <pc:sldMk cId="2375445662" sldId="322"/>
            <ac:spMk id="36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6:58:35.101" v="204" actId="20578"/>
          <ac:spMkLst>
            <pc:docMk/>
            <pc:sldMk cId="2375445662" sldId="322"/>
            <ac:spMk id="37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7:45:12.161" v="431" actId="20577"/>
          <ac:spMkLst>
            <pc:docMk/>
            <pc:sldMk cId="2375445662" sldId="322"/>
            <ac:spMk id="38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7:06:45.394" v="385"/>
          <ac:spMkLst>
            <pc:docMk/>
            <pc:sldMk cId="2375445662" sldId="322"/>
            <ac:spMk id="40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7:06:58.986" v="422" actId="20577"/>
          <ac:spMkLst>
            <pc:docMk/>
            <pc:sldMk cId="2375445662" sldId="322"/>
            <ac:spMk id="4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6:54:12.976" v="201"/>
          <ac:spMkLst>
            <pc:docMk/>
            <pc:sldMk cId="2375445662" sldId="322"/>
            <ac:spMk id="60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6:53:58.939" v="200" actId="20577"/>
          <ac:spMkLst>
            <pc:docMk/>
            <pc:sldMk cId="2375445662" sldId="322"/>
            <ac:spMk id="6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6:52:56.608" v="148"/>
          <ac:spMkLst>
            <pc:docMk/>
            <pc:sldMk cId="2375445662" sldId="322"/>
            <ac:spMk id="6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6:52:47.239" v="147"/>
          <ac:spMkLst>
            <pc:docMk/>
            <pc:sldMk cId="2375445662" sldId="322"/>
            <ac:spMk id="66" creationId="{00000000-0000-0000-0000-000000000000}"/>
          </ac:spMkLst>
        </pc:spChg>
        <pc:grpChg chg="mod">
          <ac:chgData name="Solomiia Albota" userId="34b985d337c29eb5" providerId="LiveId" clId="{0A639821-2294-4378-95F6-6B45BB1F9188}" dt="2021-04-16T16:58:35.101" v="204" actId="20578"/>
          <ac:grpSpMkLst>
            <pc:docMk/>
            <pc:sldMk cId="2375445662" sldId="322"/>
            <ac:grpSpMk id="11" creationId="{00000000-0000-0000-0000-000000000000}"/>
          </ac:grpSpMkLst>
        </pc:grpChg>
      </pc:sldChg>
      <pc:sldChg chg="modSp mod">
        <pc:chgData name="Solomiia Albota" userId="34b985d337c29eb5" providerId="LiveId" clId="{0A639821-2294-4378-95F6-6B45BB1F9188}" dt="2021-04-18T07:25:54.056" v="4733" actId="20577"/>
        <pc:sldMkLst>
          <pc:docMk/>
          <pc:sldMk cId="2291220292" sldId="323"/>
        </pc:sldMkLst>
        <pc:spChg chg="mod">
          <ac:chgData name="Solomiia Albota" userId="34b985d337c29eb5" providerId="LiveId" clId="{0A639821-2294-4378-95F6-6B45BB1F9188}" dt="2021-04-18T07:25:54.056" v="4733" actId="20577"/>
          <ac:spMkLst>
            <pc:docMk/>
            <pc:sldMk cId="2291220292" sldId="323"/>
            <ac:spMk id="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5:30:19.117" v="1808" actId="20577"/>
          <ac:spMkLst>
            <pc:docMk/>
            <pc:sldMk cId="2291220292" sldId="323"/>
            <ac:spMk id="6" creationId="{00000000-0000-0000-0000-000000000000}"/>
          </ac:spMkLst>
        </pc:spChg>
      </pc:sldChg>
    </pc:docChg>
  </pc:docChgLst>
  <pc:docChgLst>
    <pc:chgData name="Solomiia Albota" userId="34b985d337c29eb5" providerId="LiveId" clId="{55EC3395-A926-4CEE-A314-F69455FC0061}"/>
    <pc:docChg chg="undo redo custSel modSld">
      <pc:chgData name="Solomiia Albota" userId="34b985d337c29eb5" providerId="LiveId" clId="{55EC3395-A926-4CEE-A314-F69455FC0061}" dt="2021-04-21T10:12:23.782" v="422" actId="1076"/>
      <pc:docMkLst>
        <pc:docMk/>
      </pc:docMkLst>
      <pc:sldChg chg="addSp delSp modSp mod">
        <pc:chgData name="Solomiia Albota" userId="34b985d337c29eb5" providerId="LiveId" clId="{55EC3395-A926-4CEE-A314-F69455FC0061}" dt="2021-04-21T10:05:31.277" v="173" actId="20577"/>
        <pc:sldMkLst>
          <pc:docMk/>
          <pc:sldMk cId="159259470" sldId="258"/>
        </pc:sldMkLst>
        <pc:spChg chg="mod">
          <ac:chgData name="Solomiia Albota" userId="34b985d337c29eb5" providerId="LiveId" clId="{55EC3395-A926-4CEE-A314-F69455FC0061}" dt="2021-04-21T10:05:31.277" v="173" actId="20577"/>
          <ac:spMkLst>
            <pc:docMk/>
            <pc:sldMk cId="159259470" sldId="258"/>
            <ac:spMk id="17" creationId="{00000000-0000-0000-0000-000000000000}"/>
          </ac:spMkLst>
        </pc:spChg>
        <pc:spChg chg="del">
          <ac:chgData name="Solomiia Albota" userId="34b985d337c29eb5" providerId="LiveId" clId="{55EC3395-A926-4CEE-A314-F69455FC0061}" dt="2021-04-21T10:05:05.296" v="126" actId="21"/>
          <ac:spMkLst>
            <pc:docMk/>
            <pc:sldMk cId="159259470" sldId="258"/>
            <ac:spMk id="23" creationId="{AB52C42C-4460-43A8-B2FF-A112D21E2209}"/>
          </ac:spMkLst>
        </pc:spChg>
        <pc:spChg chg="add del mod">
          <ac:chgData name="Solomiia Albota" userId="34b985d337c29eb5" providerId="LiveId" clId="{55EC3395-A926-4CEE-A314-F69455FC0061}" dt="2021-04-21T10:05:12.194" v="128"/>
          <ac:spMkLst>
            <pc:docMk/>
            <pc:sldMk cId="159259470" sldId="258"/>
            <ac:spMk id="31" creationId="{BE81C6FF-8952-4AC1-B23C-D879CC6F527F}"/>
          </ac:spMkLst>
        </pc:spChg>
      </pc:sldChg>
      <pc:sldChg chg="delSp modSp mod">
        <pc:chgData name="Solomiia Albota" userId="34b985d337c29eb5" providerId="LiveId" clId="{55EC3395-A926-4CEE-A314-F69455FC0061}" dt="2021-04-21T10:08:50.778" v="395" actId="478"/>
        <pc:sldMkLst>
          <pc:docMk/>
          <pc:sldMk cId="2344005203" sldId="281"/>
        </pc:sldMkLst>
        <pc:picChg chg="del mod">
          <ac:chgData name="Solomiia Albota" userId="34b985d337c29eb5" providerId="LiveId" clId="{55EC3395-A926-4CEE-A314-F69455FC0061}" dt="2021-04-21T10:08:50.778" v="395" actId="478"/>
          <ac:picMkLst>
            <pc:docMk/>
            <pc:sldMk cId="2344005203" sldId="281"/>
            <ac:picMk id="4" creationId="{00000000-0000-0000-0000-000000000000}"/>
          </ac:picMkLst>
        </pc:picChg>
        <pc:picChg chg="mod">
          <ac:chgData name="Solomiia Albota" userId="34b985d337c29eb5" providerId="LiveId" clId="{55EC3395-A926-4CEE-A314-F69455FC0061}" dt="2021-04-21T10:08:48.838" v="394" actId="1076"/>
          <ac:picMkLst>
            <pc:docMk/>
            <pc:sldMk cId="2344005203" sldId="281"/>
            <ac:picMk id="8" creationId="{CB84CB27-8D5D-4266-AD10-22B59DBF6A53}"/>
          </ac:picMkLst>
        </pc:picChg>
      </pc:sldChg>
      <pc:sldChg chg="delSp modSp mod">
        <pc:chgData name="Solomiia Albota" userId="34b985d337c29eb5" providerId="LiveId" clId="{55EC3395-A926-4CEE-A314-F69455FC0061}" dt="2021-04-21T10:12:23.782" v="422" actId="1076"/>
        <pc:sldMkLst>
          <pc:docMk/>
          <pc:sldMk cId="3691742273" sldId="284"/>
        </pc:sldMkLst>
        <pc:spChg chg="mod">
          <ac:chgData name="Solomiia Albota" userId="34b985d337c29eb5" providerId="LiveId" clId="{55EC3395-A926-4CEE-A314-F69455FC0061}" dt="2021-04-21T10:12:23.782" v="422" actId="1076"/>
          <ac:spMkLst>
            <pc:docMk/>
            <pc:sldMk cId="3691742273" sldId="284"/>
            <ac:spMk id="3" creationId="{00000000-0000-0000-0000-000000000000}"/>
          </ac:spMkLst>
        </pc:spChg>
        <pc:spChg chg="mod">
          <ac:chgData name="Solomiia Albota" userId="34b985d337c29eb5" providerId="LiveId" clId="{55EC3395-A926-4CEE-A314-F69455FC0061}" dt="2021-04-21T10:09:34.516" v="407" actId="1076"/>
          <ac:spMkLst>
            <pc:docMk/>
            <pc:sldMk cId="3691742273" sldId="284"/>
            <ac:spMk id="11" creationId="{00000000-0000-0000-0000-000000000000}"/>
          </ac:spMkLst>
        </pc:spChg>
        <pc:picChg chg="del mod">
          <ac:chgData name="Solomiia Albota" userId="34b985d337c29eb5" providerId="LiveId" clId="{55EC3395-A926-4CEE-A314-F69455FC0061}" dt="2021-04-21T10:09:07.337" v="398" actId="478"/>
          <ac:picMkLst>
            <pc:docMk/>
            <pc:sldMk cId="3691742273" sldId="284"/>
            <ac:picMk id="4" creationId="{00000000-0000-0000-0000-000000000000}"/>
          </ac:picMkLst>
        </pc:picChg>
        <pc:picChg chg="mod">
          <ac:chgData name="Solomiia Albota" userId="34b985d337c29eb5" providerId="LiveId" clId="{55EC3395-A926-4CEE-A314-F69455FC0061}" dt="2021-04-21T10:12:17.272" v="420" actId="1076"/>
          <ac:picMkLst>
            <pc:docMk/>
            <pc:sldMk cId="3691742273" sldId="284"/>
            <ac:picMk id="6" creationId="{DC065F32-7C48-4D01-87BB-ACD38CF33038}"/>
          </ac:picMkLst>
        </pc:picChg>
      </pc:sldChg>
      <pc:sldChg chg="delSp modSp mod">
        <pc:chgData name="Solomiia Albota" userId="34b985d337c29eb5" providerId="LiveId" clId="{55EC3395-A926-4CEE-A314-F69455FC0061}" dt="2021-04-21T10:06:26.679" v="239" actId="20577"/>
        <pc:sldMkLst>
          <pc:docMk/>
          <pc:sldMk cId="1141023168" sldId="286"/>
        </pc:sldMkLst>
        <pc:spChg chg="del">
          <ac:chgData name="Solomiia Albota" userId="34b985d337c29eb5" providerId="LiveId" clId="{55EC3395-A926-4CEE-A314-F69455FC0061}" dt="2021-04-21T10:05:43.041" v="174" actId="21"/>
          <ac:spMkLst>
            <pc:docMk/>
            <pc:sldMk cId="1141023168" sldId="286"/>
            <ac:spMk id="4" creationId="{E14E88FF-3F46-4B3E-B6F0-5003D85F149E}"/>
          </ac:spMkLst>
        </pc:spChg>
        <pc:spChg chg="mod">
          <ac:chgData name="Solomiia Albota" userId="34b985d337c29eb5" providerId="LiveId" clId="{55EC3395-A926-4CEE-A314-F69455FC0061}" dt="2021-04-21T10:06:26.679" v="239" actId="20577"/>
          <ac:spMkLst>
            <pc:docMk/>
            <pc:sldMk cId="1141023168" sldId="286"/>
            <ac:spMk id="9" creationId="{00000000-0000-0000-0000-000000000000}"/>
          </ac:spMkLst>
        </pc:spChg>
      </pc:sldChg>
      <pc:sldChg chg="modSp mod">
        <pc:chgData name="Solomiia Albota" userId="34b985d337c29eb5" providerId="LiveId" clId="{55EC3395-A926-4CEE-A314-F69455FC0061}" dt="2021-04-21T06:47:51.059" v="28" actId="20577"/>
        <pc:sldMkLst>
          <pc:docMk/>
          <pc:sldMk cId="312718752" sldId="297"/>
        </pc:sldMkLst>
        <pc:spChg chg="mod">
          <ac:chgData name="Solomiia Albota" userId="34b985d337c29eb5" providerId="LiveId" clId="{55EC3395-A926-4CEE-A314-F69455FC0061}" dt="2021-04-21T06:47:51.059" v="28" actId="20577"/>
          <ac:spMkLst>
            <pc:docMk/>
            <pc:sldMk cId="312718752" sldId="297"/>
            <ac:spMk id="4" creationId="{00000000-0000-0000-0000-000000000000}"/>
          </ac:spMkLst>
        </pc:spChg>
      </pc:sldChg>
      <pc:sldChg chg="modSp mod">
        <pc:chgData name="Solomiia Albota" userId="34b985d337c29eb5" providerId="LiveId" clId="{55EC3395-A926-4CEE-A314-F69455FC0061}" dt="2021-04-21T07:05:03.089" v="45" actId="207"/>
        <pc:sldMkLst>
          <pc:docMk/>
          <pc:sldMk cId="2212244676" sldId="299"/>
        </pc:sldMkLst>
        <pc:spChg chg="mod">
          <ac:chgData name="Solomiia Albota" userId="34b985d337c29eb5" providerId="LiveId" clId="{55EC3395-A926-4CEE-A314-F69455FC0061}" dt="2021-04-21T07:05:03.089" v="45" actId="207"/>
          <ac:spMkLst>
            <pc:docMk/>
            <pc:sldMk cId="2212244676" sldId="299"/>
            <ac:spMk id="4" creationId="{00000000-0000-0000-0000-000000000000}"/>
          </ac:spMkLst>
        </pc:spChg>
        <pc:picChg chg="mod">
          <ac:chgData name="Solomiia Albota" userId="34b985d337c29eb5" providerId="LiveId" clId="{55EC3395-A926-4CEE-A314-F69455FC0061}" dt="2021-04-21T06:55:12.629" v="29" actId="1076"/>
          <ac:picMkLst>
            <pc:docMk/>
            <pc:sldMk cId="2212244676" sldId="299"/>
            <ac:picMk id="2" creationId="{00000000-0000-0000-0000-000000000000}"/>
          </ac:picMkLst>
        </pc:picChg>
      </pc:sldChg>
      <pc:sldChg chg="modSp mod">
        <pc:chgData name="Solomiia Albota" userId="34b985d337c29eb5" providerId="LiveId" clId="{55EC3395-A926-4CEE-A314-F69455FC0061}" dt="2021-04-20T18:07:26.815" v="1" actId="20577"/>
        <pc:sldMkLst>
          <pc:docMk/>
          <pc:sldMk cId="1072545884" sldId="301"/>
        </pc:sldMkLst>
        <pc:spChg chg="mod">
          <ac:chgData name="Solomiia Albota" userId="34b985d337c29eb5" providerId="LiveId" clId="{55EC3395-A926-4CEE-A314-F69455FC0061}" dt="2021-04-20T18:07:26.815" v="1" actId="20577"/>
          <ac:spMkLst>
            <pc:docMk/>
            <pc:sldMk cId="1072545884" sldId="301"/>
            <ac:spMk id="4" creationId="{00000000-0000-0000-0000-000000000000}"/>
          </ac:spMkLst>
        </pc:spChg>
      </pc:sldChg>
      <pc:sldChg chg="delSp modSp mod">
        <pc:chgData name="Solomiia Albota" userId="34b985d337c29eb5" providerId="LiveId" clId="{55EC3395-A926-4CEE-A314-F69455FC0061}" dt="2021-04-21T10:06:55.141" v="277" actId="20577"/>
        <pc:sldMkLst>
          <pc:docMk/>
          <pc:sldMk cId="3364593129" sldId="303"/>
        </pc:sldMkLst>
        <pc:spChg chg="mod">
          <ac:chgData name="Solomiia Albota" userId="34b985d337c29eb5" providerId="LiveId" clId="{55EC3395-A926-4CEE-A314-F69455FC0061}" dt="2021-04-21T10:06:55.141" v="277" actId="20577"/>
          <ac:spMkLst>
            <pc:docMk/>
            <pc:sldMk cId="3364593129" sldId="303"/>
            <ac:spMk id="17" creationId="{00000000-0000-0000-0000-000000000000}"/>
          </ac:spMkLst>
        </pc:spChg>
        <pc:spChg chg="del">
          <ac:chgData name="Solomiia Albota" userId="34b985d337c29eb5" providerId="LiveId" clId="{55EC3395-A926-4CEE-A314-F69455FC0061}" dt="2021-04-21T10:06:40.953" v="240" actId="21"/>
          <ac:spMkLst>
            <pc:docMk/>
            <pc:sldMk cId="3364593129" sldId="303"/>
            <ac:spMk id="23" creationId="{6FA887C8-3192-4204-B9C6-A9A9D6C359FE}"/>
          </ac:spMkLst>
        </pc:spChg>
      </pc:sldChg>
      <pc:sldChg chg="delSp modSp mod">
        <pc:chgData name="Solomiia Albota" userId="34b985d337c29eb5" providerId="LiveId" clId="{55EC3395-A926-4CEE-A314-F69455FC0061}" dt="2021-04-21T10:07:47.721" v="353" actId="20577"/>
        <pc:sldMkLst>
          <pc:docMk/>
          <pc:sldMk cId="2044021015" sldId="304"/>
        </pc:sldMkLst>
        <pc:spChg chg="mod">
          <ac:chgData name="Solomiia Albota" userId="34b985d337c29eb5" providerId="LiveId" clId="{55EC3395-A926-4CEE-A314-F69455FC0061}" dt="2021-04-21T10:07:47.721" v="353" actId="20577"/>
          <ac:spMkLst>
            <pc:docMk/>
            <pc:sldMk cId="2044021015" sldId="304"/>
            <ac:spMk id="17" creationId="{00000000-0000-0000-0000-000000000000}"/>
          </ac:spMkLst>
        </pc:spChg>
        <pc:spChg chg="del">
          <ac:chgData name="Solomiia Albota" userId="34b985d337c29eb5" providerId="LiveId" clId="{55EC3395-A926-4CEE-A314-F69455FC0061}" dt="2021-04-21T10:07:37.622" v="316" actId="21"/>
          <ac:spMkLst>
            <pc:docMk/>
            <pc:sldMk cId="2044021015" sldId="304"/>
            <ac:spMk id="30" creationId="{41D555DA-B427-4D6C-8F26-73CDBA30F349}"/>
          </ac:spMkLst>
        </pc:spChg>
      </pc:sldChg>
      <pc:sldChg chg="delSp modSp mod">
        <pc:chgData name="Solomiia Albota" userId="34b985d337c29eb5" providerId="LiveId" clId="{55EC3395-A926-4CEE-A314-F69455FC0061}" dt="2021-04-21T10:08:13.075" v="391" actId="20577"/>
        <pc:sldMkLst>
          <pc:docMk/>
          <pc:sldMk cId="2308408200" sldId="305"/>
        </pc:sldMkLst>
        <pc:spChg chg="mod">
          <ac:chgData name="Solomiia Albota" userId="34b985d337c29eb5" providerId="LiveId" clId="{55EC3395-A926-4CEE-A314-F69455FC0061}" dt="2021-04-21T10:08:13.075" v="391" actId="20577"/>
          <ac:spMkLst>
            <pc:docMk/>
            <pc:sldMk cId="2308408200" sldId="305"/>
            <ac:spMk id="17" creationId="{00000000-0000-0000-0000-000000000000}"/>
          </ac:spMkLst>
        </pc:spChg>
        <pc:spChg chg="del">
          <ac:chgData name="Solomiia Albota" userId="34b985d337c29eb5" providerId="LiveId" clId="{55EC3395-A926-4CEE-A314-F69455FC0061}" dt="2021-04-21T10:08:02.224" v="354" actId="21"/>
          <ac:spMkLst>
            <pc:docMk/>
            <pc:sldMk cId="2308408200" sldId="305"/>
            <ac:spMk id="30" creationId="{60930DA8-D608-4B9D-97B8-26158B6E699F}"/>
          </ac:spMkLst>
        </pc:spChg>
      </pc:sldChg>
      <pc:sldChg chg="modSp mod">
        <pc:chgData name="Solomiia Albota" userId="34b985d337c29eb5" providerId="LiveId" clId="{55EC3395-A926-4CEE-A314-F69455FC0061}" dt="2021-04-20T18:14:02.378" v="13" actId="20577"/>
        <pc:sldMkLst>
          <pc:docMk/>
          <pc:sldMk cId="2464277227" sldId="310"/>
        </pc:sldMkLst>
        <pc:spChg chg="mod">
          <ac:chgData name="Solomiia Albota" userId="34b985d337c29eb5" providerId="LiveId" clId="{55EC3395-A926-4CEE-A314-F69455FC0061}" dt="2021-04-20T18:14:02.378" v="13" actId="20577"/>
          <ac:spMkLst>
            <pc:docMk/>
            <pc:sldMk cId="2464277227" sldId="310"/>
            <ac:spMk id="3" creationId="{00000000-0000-0000-0000-000000000000}"/>
          </ac:spMkLst>
        </pc:spChg>
      </pc:sldChg>
      <pc:sldChg chg="delSp modSp mod">
        <pc:chgData name="Solomiia Albota" userId="34b985d337c29eb5" providerId="LiveId" clId="{55EC3395-A926-4CEE-A314-F69455FC0061}" dt="2021-04-21T10:07:20.676" v="315" actId="20577"/>
        <pc:sldMkLst>
          <pc:docMk/>
          <pc:sldMk cId="1208064086" sldId="311"/>
        </pc:sldMkLst>
        <pc:spChg chg="mod">
          <ac:chgData name="Solomiia Albota" userId="34b985d337c29eb5" providerId="LiveId" clId="{55EC3395-A926-4CEE-A314-F69455FC0061}" dt="2021-04-21T10:07:20.676" v="315" actId="20577"/>
          <ac:spMkLst>
            <pc:docMk/>
            <pc:sldMk cId="1208064086" sldId="311"/>
            <ac:spMk id="17" creationId="{00000000-0000-0000-0000-000000000000}"/>
          </ac:spMkLst>
        </pc:spChg>
        <pc:spChg chg="del">
          <ac:chgData name="Solomiia Albota" userId="34b985d337c29eb5" providerId="LiveId" clId="{55EC3395-A926-4CEE-A314-F69455FC0061}" dt="2021-04-21T10:07:09.338" v="278" actId="21"/>
          <ac:spMkLst>
            <pc:docMk/>
            <pc:sldMk cId="1208064086" sldId="311"/>
            <ac:spMk id="35" creationId="{8E2E1F31-BC1F-4498-8BF6-E9C7D9ED9E96}"/>
          </ac:spMkLst>
        </pc:spChg>
      </pc:sldChg>
      <pc:sldChg chg="delSp modSp mod">
        <pc:chgData name="Solomiia Albota" userId="34b985d337c29eb5" providerId="LiveId" clId="{55EC3395-A926-4CEE-A314-F69455FC0061}" dt="2021-04-21T10:04:37.889" v="125" actId="21"/>
        <pc:sldMkLst>
          <pc:docMk/>
          <pc:sldMk cId="2854799370" sldId="318"/>
        </pc:sldMkLst>
        <pc:spChg chg="mod">
          <ac:chgData name="Solomiia Albota" userId="34b985d337c29eb5" providerId="LiveId" clId="{55EC3395-A926-4CEE-A314-F69455FC0061}" dt="2021-04-21T10:04:32.227" v="124" actId="20577"/>
          <ac:spMkLst>
            <pc:docMk/>
            <pc:sldMk cId="2854799370" sldId="318"/>
            <ac:spMk id="17" creationId="{00000000-0000-0000-0000-000000000000}"/>
          </ac:spMkLst>
        </pc:spChg>
        <pc:spChg chg="del">
          <ac:chgData name="Solomiia Albota" userId="34b985d337c29eb5" providerId="LiveId" clId="{55EC3395-A926-4CEE-A314-F69455FC0061}" dt="2021-04-21T10:04:37.889" v="125" actId="21"/>
          <ac:spMkLst>
            <pc:docMk/>
            <pc:sldMk cId="2854799370" sldId="318"/>
            <ac:spMk id="36" creationId="{8DC06DA4-6638-4A5B-997F-E7C46A089DF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FFC7C-0376-E44D-ACA0-D60DC10B59F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6CEB7-CA9E-364F-BFA0-4F3CF7BA902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90824-AAFA-48DE-B943-DF3C7D4789A1}" type="datetimeFigureOut">
              <a:rPr lang="uk-UA" smtClean="0"/>
              <a:t>31.01.2025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8E712-21E5-41CF-B553-D8E46DFAD1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018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E712-21E5-41CF-B553-D8E46DFAD13A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515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1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01180" cy="51435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242820" y="0"/>
            <a:ext cx="2901180" cy="51435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8248" y="2275655"/>
            <a:ext cx="2365335" cy="237456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404646" y="2275655"/>
            <a:ext cx="2365335" cy="237456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51043" y="2275655"/>
            <a:ext cx="2365335" cy="237456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848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3095626"/>
            <a:ext cx="9144001" cy="20478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25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34275" tIns="17137" rIns="34275" bIns="17137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34275" tIns="17137" rIns="34275" bIns="17137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3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73" r:id="rId3"/>
    <p:sldLayoutId id="2147483679" r:id="rId4"/>
    <p:sldLayoutId id="2147483680" r:id="rId5"/>
  </p:sldLayoutIdLst>
  <p:txStyles>
    <p:titleStyle>
      <a:lvl1pPr algn="l" defTabSz="685496" rtl="0" eaLnBrk="1" latinLnBrk="0" hangingPunct="1">
        <a:lnSpc>
          <a:spcPct val="90000"/>
        </a:lnSpc>
        <a:spcBef>
          <a:spcPct val="0"/>
        </a:spcBef>
        <a:buNone/>
        <a:defRPr sz="25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1pPr>
    </p:titleStyle>
    <p:bodyStyle>
      <a:lvl1pPr marL="0" indent="0" algn="l" defTabSz="68549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1pPr>
      <a:lvl2pPr marL="342749" indent="0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2pPr>
      <a:lvl3pPr marL="685496" indent="0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3pPr>
      <a:lvl4pPr marL="1028245" indent="0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9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4pPr>
      <a:lvl5pPr marL="1370992" indent="0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9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5pPr>
      <a:lvl6pPr marL="1885115" indent="-171374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863" indent="-171374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11" indent="-171374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60" indent="-171374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9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96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45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92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41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89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37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85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E:\фото\корпуси\70769883_2342190866110677_736014296532018790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2" r="5120" b="23822"/>
          <a:stretch/>
        </p:blipFill>
        <p:spPr bwMode="auto">
          <a:xfrm>
            <a:off x="0" y="1234440"/>
            <a:ext cx="9144002" cy="390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0"/>
          <p:cNvSpPr/>
          <p:nvPr/>
        </p:nvSpPr>
        <p:spPr>
          <a:xfrm>
            <a:off x="101600" y="219921"/>
            <a:ext cx="8928100" cy="89249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384" tIns="45692" rIns="91384" bIns="45692" rtlCol="0" anchor="ctr">
            <a:spAutoFit/>
          </a:bodyPr>
          <a:lstStyle/>
          <a:p>
            <a:pPr algn="ctr">
              <a:tabLst>
                <a:tab pos="126745" algn="l"/>
              </a:tabLst>
            </a:pPr>
            <a:r>
              <a:rPr lang="en-GB" sz="26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LVIV POLYTECHNIC NATIONAL UNIVERSITY</a:t>
            </a:r>
          </a:p>
          <a:p>
            <a:pPr algn="ctr">
              <a:tabLst>
                <a:tab pos="126745" algn="l"/>
              </a:tabLst>
            </a:pPr>
            <a:r>
              <a:rPr lang="uk-UA" sz="2600" b="1" spc="200" dirty="0" smtClean="0">
                <a:solidFill>
                  <a:srgbClr val="00A1E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200+ </a:t>
            </a:r>
            <a:r>
              <a:rPr lang="en-US" sz="2600" b="1" spc="200" dirty="0" smtClean="0">
                <a:solidFill>
                  <a:srgbClr val="00A1E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years of experience and traditions</a:t>
            </a:r>
            <a:endParaRPr lang="uk-UA" sz="2600" b="1" spc="200" dirty="0" smtClean="0">
              <a:solidFill>
                <a:srgbClr val="00A1E4"/>
              </a:solidFill>
              <a:latin typeface="Arial" panose="020B0604020202020204" pitchFamily="34" charset="0"/>
              <a:ea typeface="Montserrat Semi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11296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Місце для зображення 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563" y="200025"/>
            <a:ext cx="2554287" cy="4772025"/>
          </a:xfrm>
        </p:spPr>
      </p:pic>
      <p:pic>
        <p:nvPicPr>
          <p:cNvPr id="6" name="Місце для зображення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9938" y="200025"/>
            <a:ext cx="2554287" cy="4772025"/>
          </a:xfrm>
        </p:spPr>
      </p:pic>
      <p:pic>
        <p:nvPicPr>
          <p:cNvPr id="11" name="Місце для зображення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313" y="200025"/>
            <a:ext cx="2554287" cy="4772025"/>
          </a:xfrm>
        </p:spPr>
      </p:pic>
    </p:spTree>
    <p:extLst>
      <p:ext uri="{BB962C8B-B14F-4D97-AF65-F5344CB8AC3E}">
        <p14:creationId xmlns:p14="http://schemas.microsoft.com/office/powerpoint/2010/main" val="295836269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36025" y="4914980"/>
            <a:ext cx="3101879" cy="173118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en-US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Lviv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Polytechnic National University </a:t>
            </a:r>
            <a:endParaRPr lang="uk-UA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522007" y="1142373"/>
            <a:ext cx="6562538" cy="3434882"/>
            <a:chOff x="760002" y="1382879"/>
            <a:chExt cx="6562538" cy="3434882"/>
          </a:xfrm>
        </p:grpSpPr>
        <p:grpSp>
          <p:nvGrpSpPr>
            <p:cNvPr id="5" name="Групувати 4"/>
            <p:cNvGrpSpPr/>
            <p:nvPr/>
          </p:nvGrpSpPr>
          <p:grpSpPr>
            <a:xfrm>
              <a:off x="760002" y="1382879"/>
              <a:ext cx="6562538" cy="465496"/>
              <a:chOff x="857438" y="772824"/>
              <a:chExt cx="7010212" cy="703826"/>
            </a:xfrm>
          </p:grpSpPr>
          <p:sp>
            <p:nvSpPr>
              <p:cNvPr id="2" name="Прямокутник 1"/>
              <p:cNvSpPr/>
              <p:nvPr/>
            </p:nvSpPr>
            <p:spPr>
              <a:xfrm>
                <a:off x="3398794" y="904640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educational and research buildings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57438" y="772824"/>
                <a:ext cx="2273083" cy="703826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34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Групувати 5"/>
            <p:cNvGrpSpPr/>
            <p:nvPr/>
          </p:nvGrpSpPr>
          <p:grpSpPr>
            <a:xfrm>
              <a:off x="760002" y="1807077"/>
              <a:ext cx="6562538" cy="465496"/>
              <a:chOff x="857438" y="1692334"/>
              <a:chExt cx="7010212" cy="703826"/>
            </a:xfrm>
          </p:grpSpPr>
          <p:sp>
            <p:nvSpPr>
              <p:cNvPr id="10" name="Прямокутник 9"/>
              <p:cNvSpPr/>
              <p:nvPr/>
            </p:nvSpPr>
            <p:spPr>
              <a:xfrm>
                <a:off x="3398794" y="1824149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hostels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57438" y="1692334"/>
                <a:ext cx="2273083" cy="703826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19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Групувати 25"/>
            <p:cNvGrpSpPr/>
            <p:nvPr/>
          </p:nvGrpSpPr>
          <p:grpSpPr>
            <a:xfrm>
              <a:off x="760002" y="2231275"/>
              <a:ext cx="6562538" cy="465496"/>
              <a:chOff x="857438" y="2771489"/>
              <a:chExt cx="7010212" cy="703826"/>
            </a:xfrm>
          </p:grpSpPr>
          <p:sp>
            <p:nvSpPr>
              <p:cNvPr id="18" name="Прямокутник 17"/>
              <p:cNvSpPr/>
              <p:nvPr/>
            </p:nvSpPr>
            <p:spPr>
              <a:xfrm>
                <a:off x="3398794" y="2903305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Innovative centre of Tech </a:t>
                </a:r>
                <a:r>
                  <a:rPr lang="en-GB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StartUp</a:t>
                </a: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School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57438" y="2771489"/>
                <a:ext cx="2273083" cy="703826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2800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29" name="Групувати 28"/>
            <p:cNvGrpSpPr/>
            <p:nvPr/>
          </p:nvGrpSpPr>
          <p:grpSpPr>
            <a:xfrm>
              <a:off x="760002" y="2655473"/>
              <a:ext cx="6562538" cy="465496"/>
              <a:chOff x="857438" y="4196317"/>
              <a:chExt cx="7010212" cy="703826"/>
            </a:xfrm>
          </p:grpSpPr>
          <p:sp>
            <p:nvSpPr>
              <p:cNvPr id="21" name="Прямокутник 20"/>
              <p:cNvSpPr/>
              <p:nvPr/>
            </p:nvSpPr>
            <p:spPr>
              <a:xfrm>
                <a:off x="3398794" y="4282874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libraries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57438" y="4196317"/>
                <a:ext cx="2273083" cy="703826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2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Групувати 49"/>
            <p:cNvGrpSpPr/>
            <p:nvPr/>
          </p:nvGrpSpPr>
          <p:grpSpPr>
            <a:xfrm>
              <a:off x="760002" y="3079671"/>
              <a:ext cx="6562538" cy="465496"/>
              <a:chOff x="857438" y="772822"/>
              <a:chExt cx="7010212" cy="703826"/>
            </a:xfrm>
          </p:grpSpPr>
          <p:sp>
            <p:nvSpPr>
              <p:cNvPr id="66" name="Прямокутник 65"/>
              <p:cNvSpPr/>
              <p:nvPr/>
            </p:nvSpPr>
            <p:spPr>
              <a:xfrm>
                <a:off x="3398794" y="904640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astronomical observatory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857438" y="772822"/>
                <a:ext cx="2273083" cy="703826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Групувати 50"/>
            <p:cNvGrpSpPr/>
            <p:nvPr/>
          </p:nvGrpSpPr>
          <p:grpSpPr>
            <a:xfrm>
              <a:off x="760002" y="3503869"/>
              <a:ext cx="6562538" cy="465496"/>
              <a:chOff x="857438" y="1692333"/>
              <a:chExt cx="7010212" cy="703827"/>
            </a:xfrm>
          </p:grpSpPr>
          <p:sp>
            <p:nvSpPr>
              <p:cNvPr id="64" name="Прямокутник 63"/>
              <p:cNvSpPr/>
              <p:nvPr/>
            </p:nvSpPr>
            <p:spPr>
              <a:xfrm>
                <a:off x="3398794" y="1824149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geodetic landfill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857438" y="1692333"/>
                <a:ext cx="2273083" cy="703827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Групувати 51"/>
            <p:cNvGrpSpPr/>
            <p:nvPr/>
          </p:nvGrpSpPr>
          <p:grpSpPr>
            <a:xfrm>
              <a:off x="760002" y="3928067"/>
              <a:ext cx="6562538" cy="465496"/>
              <a:chOff x="857438" y="2263055"/>
              <a:chExt cx="7010212" cy="703827"/>
            </a:xfrm>
          </p:grpSpPr>
          <p:sp>
            <p:nvSpPr>
              <p:cNvPr id="62" name="Прямокутник 61"/>
              <p:cNvSpPr/>
              <p:nvPr/>
            </p:nvSpPr>
            <p:spPr>
              <a:xfrm>
                <a:off x="3398794" y="2394871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publishing house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857438" y="2263055"/>
                <a:ext cx="2273083" cy="703827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3" name="Групувати 52"/>
            <p:cNvGrpSpPr/>
            <p:nvPr/>
          </p:nvGrpSpPr>
          <p:grpSpPr>
            <a:xfrm>
              <a:off x="760002" y="4352265"/>
              <a:ext cx="6562538" cy="465496"/>
              <a:chOff x="857438" y="2771488"/>
              <a:chExt cx="7010212" cy="703827"/>
            </a:xfrm>
          </p:grpSpPr>
          <p:sp>
            <p:nvSpPr>
              <p:cNvPr id="60" name="Прямокутник 59"/>
              <p:cNvSpPr/>
              <p:nvPr/>
            </p:nvSpPr>
            <p:spPr>
              <a:xfrm>
                <a:off x="3398794" y="2903305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training and health camps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57438" y="2771488"/>
                <a:ext cx="2273083" cy="703827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2800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-72741" y="339152"/>
            <a:ext cx="6907881" cy="465496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UNIVERSITY INFRASTRUCTURE</a:t>
            </a:r>
            <a:endParaRPr lang="uk-UA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6408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5604" y="253427"/>
            <a:ext cx="8367679" cy="403941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UNIQUE HALLS OF LVIV POLYTECHNIC</a:t>
            </a: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04" y="680823"/>
            <a:ext cx="7531121" cy="403941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en-GB" sz="2400" b="1" dirty="0" smtClean="0">
                <a:solidFill>
                  <a:schemeClr val="accent4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ASSEMBLY HALL</a:t>
            </a:r>
            <a:endParaRPr lang="uk-UA" sz="2400" b="1" dirty="0">
              <a:solidFill>
                <a:schemeClr val="accent4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pic>
        <p:nvPicPr>
          <p:cNvPr id="3" name="Picture 3" descr="E:\фото\корпуси\зз\img_40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574" y="3132337"/>
            <a:ext cx="3055883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фото\корпуси\зз\Актова зала_Національний університет_Львівська політехні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575" y="1135563"/>
            <a:ext cx="3055884" cy="187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фото\корпуси\зз\img406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9039" y="1135562"/>
            <a:ext cx="5174243" cy="382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16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5604" y="680823"/>
            <a:ext cx="7531121" cy="403941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en-GB" sz="2400" b="1" dirty="0" smtClean="0">
                <a:solidFill>
                  <a:schemeClr val="accent4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JULIAN ZACHARIEWICZ HALL</a:t>
            </a:r>
            <a:endParaRPr lang="uk-UA" sz="2400" b="1" dirty="0">
              <a:solidFill>
                <a:schemeClr val="accent4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pic>
        <p:nvPicPr>
          <p:cNvPr id="10" name="Picture 2" descr="E:\фото\корпуси\зз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060" y="1135562"/>
            <a:ext cx="5182256" cy="382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фото\корпуси\зз\img_08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7401" y="1135562"/>
            <a:ext cx="3055882" cy="18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фото\корпуси\зз\img_09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7401" y="3058380"/>
            <a:ext cx="3055882" cy="190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5604" y="253427"/>
            <a:ext cx="8367679" cy="403941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UNIQUE HALLS OF LVIV POLYTECHNIC</a:t>
            </a: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98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36025" y="4942276"/>
            <a:ext cx="3101879" cy="173118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en-US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Lviv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Polytechnic National University </a:t>
            </a:r>
            <a:endParaRPr lang="uk-UA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04" y="339152"/>
            <a:ext cx="5158177" cy="465496"/>
          </a:xfrm>
          <a:prstGeom prst="rect">
            <a:avLst/>
          </a:prstGeom>
          <a:noFill/>
        </p:spPr>
        <p:txBody>
          <a:bodyPr wrap="none" lIns="34275" tIns="17137" rIns="34275" bIns="17137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RESEARCH ACTIVITY IN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202</a:t>
            </a:r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4</a:t>
            </a:r>
            <a:endParaRPr lang="uk-UA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5" name="Групувати 4"/>
          <p:cNvGrpSpPr/>
          <p:nvPr/>
        </p:nvGrpSpPr>
        <p:grpSpPr>
          <a:xfrm>
            <a:off x="924113" y="1132475"/>
            <a:ext cx="6876862" cy="650163"/>
            <a:chOff x="857438" y="782110"/>
            <a:chExt cx="7010212" cy="685251"/>
          </a:xfrm>
        </p:grpSpPr>
        <p:sp>
          <p:nvSpPr>
            <p:cNvPr id="2" name="Прямокутник 1"/>
            <p:cNvSpPr/>
            <p:nvPr/>
          </p:nvSpPr>
          <p:spPr>
            <a:xfrm>
              <a:off x="3398794" y="904639"/>
              <a:ext cx="4468856" cy="4401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research work performed at the expense </a:t>
              </a:r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 the state</a:t>
              </a:r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general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funds</a:t>
              </a:r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7438" y="782110"/>
              <a:ext cx="2273083" cy="685251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39</a:t>
              </a:r>
              <a:endParaRPr lang="uk-UA" sz="4000" b="1" dirty="0">
                <a:solidFill>
                  <a:schemeClr val="accent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Групувати 3"/>
          <p:cNvGrpSpPr/>
          <p:nvPr/>
        </p:nvGrpSpPr>
        <p:grpSpPr>
          <a:xfrm>
            <a:off x="924113" y="1849626"/>
            <a:ext cx="6876861" cy="588607"/>
            <a:chOff x="924113" y="1597197"/>
            <a:chExt cx="6876861" cy="588607"/>
          </a:xfrm>
        </p:grpSpPr>
        <p:sp>
          <p:nvSpPr>
            <p:cNvPr id="10" name="Прямокутник 9"/>
            <p:cNvSpPr/>
            <p:nvPr/>
          </p:nvSpPr>
          <p:spPr>
            <a:xfrm>
              <a:off x="3417126" y="1682675"/>
              <a:ext cx="4383848" cy="41765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research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contracts</a:t>
              </a:r>
              <a:endParaRPr lang="uk-UA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4113" y="1597197"/>
              <a:ext cx="2229844" cy="58860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000" b="1" dirty="0" smtClean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2</a:t>
              </a:r>
              <a:r>
                <a:rPr lang="uk-UA" sz="4000" b="1" dirty="0" smtClean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00</a:t>
              </a:r>
              <a:r>
                <a:rPr lang="en-US" sz="4000" b="1" dirty="0" smtClean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+</a:t>
              </a:r>
              <a:endParaRPr lang="uk-UA" sz="4000" b="1" dirty="0">
                <a:solidFill>
                  <a:schemeClr val="accent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увати 15"/>
          <p:cNvGrpSpPr/>
          <p:nvPr/>
        </p:nvGrpSpPr>
        <p:grpSpPr>
          <a:xfrm>
            <a:off x="924113" y="2505221"/>
            <a:ext cx="6876862" cy="650163"/>
            <a:chOff x="924113" y="2161068"/>
            <a:chExt cx="6876862" cy="650163"/>
          </a:xfrm>
        </p:grpSpPr>
        <p:sp>
          <p:nvSpPr>
            <p:cNvPr id="14" name="Прямокутник 13"/>
            <p:cNvSpPr/>
            <p:nvPr/>
          </p:nvSpPr>
          <p:spPr>
            <a:xfrm>
              <a:off x="3417127" y="2277323"/>
              <a:ext cx="4383848" cy="41765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international research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projects</a:t>
              </a:r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collective</a:t>
              </a:r>
              <a:r>
                <a:rPr 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grants</a:t>
              </a:r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4113" y="2161068"/>
              <a:ext cx="2229844" cy="650163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2</a:t>
              </a:r>
              <a:r>
                <a:rPr lang="uk-UA" sz="4000" b="1" dirty="0" smtClean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7</a:t>
              </a:r>
              <a:endParaRPr lang="uk-UA" sz="4000" b="1" dirty="0">
                <a:solidFill>
                  <a:schemeClr val="accent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увати 8"/>
          <p:cNvGrpSpPr/>
          <p:nvPr/>
        </p:nvGrpSpPr>
        <p:grpSpPr>
          <a:xfrm>
            <a:off x="924113" y="3939522"/>
            <a:ext cx="6876862" cy="650163"/>
            <a:chOff x="924113" y="4163382"/>
            <a:chExt cx="6876862" cy="650163"/>
          </a:xfrm>
        </p:grpSpPr>
        <p:sp>
          <p:nvSpPr>
            <p:cNvPr id="21" name="Прямокутник 20"/>
            <p:cNvSpPr/>
            <p:nvPr/>
          </p:nvSpPr>
          <p:spPr>
            <a:xfrm>
              <a:off x="3417127" y="4279637"/>
              <a:ext cx="4383848" cy="41765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articles in publications</a:t>
              </a:r>
              <a:r>
                <a:rPr lang="uk-UA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included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in the international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scientometric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databases</a:t>
              </a:r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Scopus and Web of </a:t>
              </a:r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Science</a:t>
              </a:r>
              <a:endPara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4113" y="4163382"/>
              <a:ext cx="2229844" cy="650163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</a:t>
              </a:r>
              <a:r>
                <a:rPr lang="uk-UA" sz="4000" b="1" dirty="0" smtClean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743</a:t>
              </a:r>
              <a:endParaRPr lang="uk-UA" sz="4000" b="1" dirty="0">
                <a:solidFill>
                  <a:schemeClr val="accent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увати 10"/>
          <p:cNvGrpSpPr/>
          <p:nvPr/>
        </p:nvGrpSpPr>
        <p:grpSpPr>
          <a:xfrm>
            <a:off x="924113" y="3222372"/>
            <a:ext cx="6876862" cy="650163"/>
            <a:chOff x="924113" y="3514142"/>
            <a:chExt cx="6876862" cy="650163"/>
          </a:xfrm>
        </p:grpSpPr>
        <p:sp>
          <p:nvSpPr>
            <p:cNvPr id="24" name="Прямокутник 23"/>
            <p:cNvSpPr/>
            <p:nvPr/>
          </p:nvSpPr>
          <p:spPr>
            <a:xfrm>
              <a:off x="3417127" y="3630397"/>
              <a:ext cx="4383848" cy="41765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monographs</a:t>
              </a:r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24113" y="3514142"/>
              <a:ext cx="2229844" cy="650163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2</a:t>
              </a:r>
              <a:r>
                <a:rPr lang="uk-UA" sz="4000" b="1" dirty="0" smtClean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60</a:t>
              </a:r>
              <a:endParaRPr lang="uk-UA" sz="4000" b="1" dirty="0">
                <a:solidFill>
                  <a:schemeClr val="accent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02101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зображення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75" y="200025"/>
            <a:ext cx="2554288" cy="4772025"/>
          </a:xfrm>
        </p:spPr>
      </p:pic>
      <p:pic>
        <p:nvPicPr>
          <p:cNvPr id="6" name="Місце для зображення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2950" y="200025"/>
            <a:ext cx="2554288" cy="4772025"/>
          </a:xfrm>
        </p:spPr>
      </p:pic>
      <p:pic>
        <p:nvPicPr>
          <p:cNvPr id="7" name="Місце для зображення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9325" y="200025"/>
            <a:ext cx="2554288" cy="4772025"/>
          </a:xfrm>
        </p:spPr>
      </p:pic>
    </p:spTree>
    <p:extLst>
      <p:ext uri="{BB962C8B-B14F-4D97-AF65-F5344CB8AC3E}">
        <p14:creationId xmlns:p14="http://schemas.microsoft.com/office/powerpoint/2010/main" val="94182084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36024" y="4914980"/>
            <a:ext cx="3101879" cy="173118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en-US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Lviv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Polytechnic National University </a:t>
            </a:r>
            <a:endParaRPr lang="uk-UA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8282" y="339152"/>
            <a:ext cx="4907147" cy="403941"/>
          </a:xfrm>
          <a:prstGeom prst="rect">
            <a:avLst/>
          </a:prstGeom>
          <a:noFill/>
        </p:spPr>
        <p:txBody>
          <a:bodyPr wrap="none" lIns="34275" tIns="17137" rIns="34275" bIns="17137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INTERNATIONAL COOPERATION</a:t>
            </a: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14" name="Групувати 13"/>
          <p:cNvGrpSpPr/>
          <p:nvPr/>
        </p:nvGrpSpPr>
        <p:grpSpPr>
          <a:xfrm>
            <a:off x="924117" y="1460720"/>
            <a:ext cx="6876862" cy="2692236"/>
            <a:chOff x="924115" y="1528111"/>
            <a:chExt cx="6876862" cy="2692236"/>
          </a:xfrm>
        </p:grpSpPr>
        <p:grpSp>
          <p:nvGrpSpPr>
            <p:cNvPr id="15" name="Групувати 14"/>
            <p:cNvGrpSpPr/>
            <p:nvPr/>
          </p:nvGrpSpPr>
          <p:grpSpPr>
            <a:xfrm>
              <a:off x="924115" y="3570184"/>
              <a:ext cx="6876860" cy="650163"/>
              <a:chOff x="857437" y="2957024"/>
              <a:chExt cx="7010210" cy="685251"/>
            </a:xfrm>
          </p:grpSpPr>
          <p:sp>
            <p:nvSpPr>
              <p:cNvPr id="25" name="Прямокутник 24"/>
              <p:cNvSpPr/>
              <p:nvPr/>
            </p:nvSpPr>
            <p:spPr>
              <a:xfrm>
                <a:off x="3398791" y="3079552"/>
                <a:ext cx="4468856" cy="44019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international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collective and individual educational and social grants, projects,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scholarships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57437" y="2957024"/>
                <a:ext cx="2273083" cy="685251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85</a:t>
                </a:r>
                <a:endParaRPr lang="uk-UA" sz="40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Групувати 15"/>
            <p:cNvGrpSpPr/>
            <p:nvPr/>
          </p:nvGrpSpPr>
          <p:grpSpPr>
            <a:xfrm>
              <a:off x="924115" y="1528111"/>
              <a:ext cx="6876861" cy="588607"/>
              <a:chOff x="924113" y="824680"/>
              <a:chExt cx="6876861" cy="588607"/>
            </a:xfrm>
          </p:grpSpPr>
          <p:sp>
            <p:nvSpPr>
              <p:cNvPr id="23" name="Прямокутник 22"/>
              <p:cNvSpPr/>
              <p:nvPr/>
            </p:nvSpPr>
            <p:spPr>
              <a:xfrm>
                <a:off x="3417126" y="910158"/>
                <a:ext cx="4383848" cy="41765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international cooperation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agreements with higher education institutions and </a:t>
                </a:r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organisations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in 43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countries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924113" y="824680"/>
                <a:ext cx="2229844" cy="588607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uk-UA" sz="4000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442</a:t>
                </a:r>
                <a:endParaRPr lang="uk-UA" sz="40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Прямокутник 17"/>
            <p:cNvSpPr/>
            <p:nvPr/>
          </p:nvSpPr>
          <p:spPr>
            <a:xfrm>
              <a:off x="3417128" y="2292335"/>
              <a:ext cx="4383848" cy="41765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research and academic teaching staff</a:t>
              </a:r>
            </a:p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have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been trained in foreign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institutions</a:t>
              </a:r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24115" y="2206857"/>
              <a:ext cx="2229844" cy="58860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4000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673</a:t>
              </a:r>
              <a:endParaRPr lang="uk-UA" sz="4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кутник 20"/>
            <p:cNvSpPr/>
            <p:nvPr/>
          </p:nvSpPr>
          <p:spPr>
            <a:xfrm>
              <a:off x="3417129" y="2971081"/>
              <a:ext cx="4383848" cy="41765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foreign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specialists took part in the Visiting Professor and Guest Lecturer </a:t>
              </a:r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Programmes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at Lviv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Polytechnic</a:t>
              </a:r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4116" y="2885603"/>
              <a:ext cx="2229844" cy="58860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4000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113</a:t>
              </a:r>
              <a:endParaRPr lang="uk-UA" sz="4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361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Місце для зображення 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5625" y="209550"/>
            <a:ext cx="2554288" cy="4772025"/>
          </a:xfrm>
        </p:spPr>
      </p:pic>
      <p:pic>
        <p:nvPicPr>
          <p:cNvPr id="5" name="Місце для зображення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313" y="209550"/>
            <a:ext cx="2547937" cy="4772025"/>
          </a:xfrm>
        </p:spPr>
      </p:pic>
      <p:sp>
        <p:nvSpPr>
          <p:cNvPr id="19" name="Місце для зображення 18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00" y="208407"/>
            <a:ext cx="2554224" cy="47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79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36025" y="4914980"/>
            <a:ext cx="3101879" cy="167979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en-US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Lviv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Polytechnic National University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604" y="262952"/>
            <a:ext cx="8131196" cy="588607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FOR THE POLYTECHNIC COMMUNITY AND UNIVERSITY FRIENDS, </a:t>
            </a:r>
            <a:endPara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  <a:p>
            <a:pPr algn="ctr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A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RANGE OF EVENTS ARE HELD EVERY YEAR</a:t>
            </a:r>
            <a:endParaRPr lang="uk-UA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5" name="Групувати 4"/>
          <p:cNvGrpSpPr/>
          <p:nvPr/>
        </p:nvGrpSpPr>
        <p:grpSpPr>
          <a:xfrm>
            <a:off x="663014" y="1096563"/>
            <a:ext cx="7598339" cy="3587888"/>
            <a:chOff x="663014" y="1096563"/>
            <a:chExt cx="7598339" cy="3587888"/>
          </a:xfrm>
        </p:grpSpPr>
        <p:grpSp>
          <p:nvGrpSpPr>
            <p:cNvPr id="16" name="Групувати 15"/>
            <p:cNvGrpSpPr/>
            <p:nvPr/>
          </p:nvGrpSpPr>
          <p:grpSpPr>
            <a:xfrm>
              <a:off x="814758" y="2564999"/>
              <a:ext cx="7446595" cy="283906"/>
              <a:chOff x="707347" y="2995173"/>
              <a:chExt cx="7446595" cy="283906"/>
            </a:xfrm>
          </p:grpSpPr>
          <p:sp>
            <p:nvSpPr>
              <p:cNvPr id="2" name="Прямокутник 1"/>
              <p:cNvSpPr/>
              <p:nvPr/>
            </p:nvSpPr>
            <p:spPr>
              <a:xfrm>
                <a:off x="3634343" y="2995173"/>
                <a:ext cx="451959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Freshman Day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7347" y="3012098"/>
                <a:ext cx="2682053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SEPTEMBER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Групувати 12"/>
            <p:cNvGrpSpPr/>
            <p:nvPr/>
          </p:nvGrpSpPr>
          <p:grpSpPr>
            <a:xfrm>
              <a:off x="814758" y="2932108"/>
              <a:ext cx="7446595" cy="283908"/>
              <a:chOff x="707347" y="3418352"/>
              <a:chExt cx="7446595" cy="283908"/>
            </a:xfrm>
          </p:grpSpPr>
          <p:sp>
            <p:nvSpPr>
              <p:cNvPr id="10" name="Прямокутник 9"/>
              <p:cNvSpPr/>
              <p:nvPr/>
            </p:nvSpPr>
            <p:spPr>
              <a:xfrm>
                <a:off x="3634343" y="3418352"/>
                <a:ext cx="4519599" cy="2839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smtClean="0">
                    <a:latin typeface="Arial" panose="020B0604020202020204" pitchFamily="34" charset="0"/>
                    <a:cs typeface="Arial" panose="020B0604020202020204" pitchFamily="34" charset="0"/>
                  </a:rPr>
                  <a:t>ECOweekend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07347" y="3446051"/>
                <a:ext cx="2682053" cy="228508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OCTOBER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Групувати 42"/>
            <p:cNvGrpSpPr/>
            <p:nvPr/>
          </p:nvGrpSpPr>
          <p:grpSpPr>
            <a:xfrm>
              <a:off x="802884" y="1463672"/>
              <a:ext cx="7458469" cy="283906"/>
              <a:chOff x="707348" y="1302455"/>
              <a:chExt cx="7458469" cy="283906"/>
            </a:xfrm>
          </p:grpSpPr>
          <p:sp>
            <p:nvSpPr>
              <p:cNvPr id="14" name="Прямокутник 13"/>
              <p:cNvSpPr/>
              <p:nvPr/>
            </p:nvSpPr>
            <p:spPr>
              <a:xfrm>
                <a:off x="3646218" y="1302455"/>
                <a:ext cx="451959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Scientific Festival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7348" y="1319382"/>
                <a:ext cx="2682052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APRIL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Групувати 22"/>
            <p:cNvGrpSpPr/>
            <p:nvPr/>
          </p:nvGrpSpPr>
          <p:grpSpPr>
            <a:xfrm>
              <a:off x="814759" y="2197890"/>
              <a:ext cx="7446594" cy="283906"/>
              <a:chOff x="707348" y="2148813"/>
              <a:chExt cx="7446594" cy="283906"/>
            </a:xfrm>
          </p:grpSpPr>
          <p:sp>
            <p:nvSpPr>
              <p:cNvPr id="18" name="Прямокутник 17"/>
              <p:cNvSpPr/>
              <p:nvPr/>
            </p:nvSpPr>
            <p:spPr>
              <a:xfrm>
                <a:off x="3634343" y="2148813"/>
                <a:ext cx="451959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Alumni Forum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7348" y="2165740"/>
                <a:ext cx="2682052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JUNE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Групувати 8"/>
            <p:cNvGrpSpPr/>
            <p:nvPr/>
          </p:nvGrpSpPr>
          <p:grpSpPr>
            <a:xfrm>
              <a:off x="814760" y="3666328"/>
              <a:ext cx="7446593" cy="283908"/>
              <a:chOff x="707348" y="4264712"/>
              <a:chExt cx="7446593" cy="283908"/>
            </a:xfrm>
          </p:grpSpPr>
          <p:sp>
            <p:nvSpPr>
              <p:cNvPr id="21" name="Прямокутник 20"/>
              <p:cNvSpPr/>
              <p:nvPr/>
            </p:nvSpPr>
            <p:spPr>
              <a:xfrm>
                <a:off x="3634353" y="4264712"/>
                <a:ext cx="4519588" cy="2839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Students’ Day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07348" y="4292411"/>
                <a:ext cx="2682052" cy="228508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NOVEMBER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Групувати 41"/>
            <p:cNvGrpSpPr/>
            <p:nvPr/>
          </p:nvGrpSpPr>
          <p:grpSpPr>
            <a:xfrm>
              <a:off x="814758" y="1830781"/>
              <a:ext cx="7446595" cy="283906"/>
              <a:chOff x="707347" y="1725634"/>
              <a:chExt cx="7446595" cy="283906"/>
            </a:xfrm>
          </p:grpSpPr>
          <p:sp>
            <p:nvSpPr>
              <p:cNvPr id="24" name="Прямокутник 23"/>
              <p:cNvSpPr/>
              <p:nvPr/>
            </p:nvSpPr>
            <p:spPr>
              <a:xfrm>
                <a:off x="3634343" y="1725634"/>
                <a:ext cx="451959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Spring Polytechnic Festival</a:t>
                </a:r>
                <a:endParaRPr lang="ru-RU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07347" y="1742558"/>
                <a:ext cx="2682053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MAY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Групувати 3"/>
            <p:cNvGrpSpPr/>
            <p:nvPr/>
          </p:nvGrpSpPr>
          <p:grpSpPr>
            <a:xfrm>
              <a:off x="663014" y="4400545"/>
              <a:ext cx="7598339" cy="283906"/>
              <a:chOff x="555604" y="4825433"/>
              <a:chExt cx="7598339" cy="283906"/>
            </a:xfrm>
          </p:grpSpPr>
          <p:sp>
            <p:nvSpPr>
              <p:cNvPr id="34" name="Прямокутник 33"/>
              <p:cNvSpPr/>
              <p:nvPr/>
            </p:nvSpPr>
            <p:spPr>
              <a:xfrm>
                <a:off x="3634345" y="4825433"/>
                <a:ext cx="4519598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1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Prosvita</a:t>
                </a:r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People’s House Artistic Activity</a:t>
                </a:r>
                <a:endParaRPr lang="ru-RU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55604" y="4877516"/>
                <a:ext cx="2833797" cy="228508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THROUGHOUT  THE  YEAR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Групувати 10"/>
            <p:cNvGrpSpPr/>
            <p:nvPr/>
          </p:nvGrpSpPr>
          <p:grpSpPr>
            <a:xfrm>
              <a:off x="814758" y="3299219"/>
              <a:ext cx="7446595" cy="283906"/>
              <a:chOff x="707347" y="3841533"/>
              <a:chExt cx="7446595" cy="283906"/>
            </a:xfrm>
          </p:grpSpPr>
          <p:sp>
            <p:nvSpPr>
              <p:cNvPr id="40" name="Прямокутник 39"/>
              <p:cNvSpPr/>
              <p:nvPr/>
            </p:nvSpPr>
            <p:spPr>
              <a:xfrm>
                <a:off x="3634343" y="3841533"/>
                <a:ext cx="451959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Autumn Polytechnic Festival</a:t>
                </a:r>
                <a:endParaRPr lang="ru-RU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07347" y="3858459"/>
                <a:ext cx="2682053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NOVEMBER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" name="Групувати 2"/>
            <p:cNvGrpSpPr/>
            <p:nvPr/>
          </p:nvGrpSpPr>
          <p:grpSpPr>
            <a:xfrm>
              <a:off x="727012" y="1096563"/>
              <a:ext cx="7534341" cy="283906"/>
              <a:chOff x="631476" y="970511"/>
              <a:chExt cx="7534341" cy="283906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631476" y="987438"/>
                <a:ext cx="2682052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MARCH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Прямокутник 36"/>
              <p:cNvSpPr/>
              <p:nvPr/>
            </p:nvSpPr>
            <p:spPr>
              <a:xfrm>
                <a:off x="3646218" y="970511"/>
                <a:ext cx="451959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Lviv Polytechnic Day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Групувати 44"/>
            <p:cNvGrpSpPr/>
            <p:nvPr/>
          </p:nvGrpSpPr>
          <p:grpSpPr>
            <a:xfrm>
              <a:off x="727012" y="4033439"/>
              <a:ext cx="7534341" cy="283906"/>
              <a:chOff x="727012" y="4528479"/>
              <a:chExt cx="7534341" cy="283906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727012" y="4545406"/>
                <a:ext cx="2682052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DECEMBER 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Прямокутник 46"/>
              <p:cNvSpPr/>
              <p:nvPr/>
            </p:nvSpPr>
            <p:spPr>
              <a:xfrm>
                <a:off x="3741754" y="4528479"/>
                <a:ext cx="451959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Awarding Ceremony </a:t>
                </a:r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"Lviv </a:t>
                </a: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Polytechnic </a:t>
                </a:r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Benefactor </a:t>
                </a:r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Year" 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4799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4" y="209549"/>
            <a:ext cx="2554224" cy="4773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95" y="208406"/>
            <a:ext cx="2554224" cy="4773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6" y="208406"/>
            <a:ext cx="2554224" cy="47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04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увати 4"/>
          <p:cNvGrpSpPr/>
          <p:nvPr/>
        </p:nvGrpSpPr>
        <p:grpSpPr>
          <a:xfrm>
            <a:off x="1024517" y="599585"/>
            <a:ext cx="7071732" cy="280830"/>
            <a:chOff x="857438" y="863488"/>
            <a:chExt cx="8216504" cy="522497"/>
          </a:xfrm>
        </p:grpSpPr>
        <p:sp>
          <p:nvSpPr>
            <p:cNvPr id="2" name="Прямокутник 1"/>
            <p:cNvSpPr/>
            <p:nvPr/>
          </p:nvSpPr>
          <p:spPr>
            <a:xfrm>
              <a:off x="2909675" y="904640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Tsisar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-Royal Real School in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7438" y="863488"/>
              <a:ext cx="2273084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1816-1825</a:t>
              </a:r>
            </a:p>
          </p:txBody>
        </p:sp>
      </p:grpSp>
      <p:grpSp>
        <p:nvGrpSpPr>
          <p:cNvPr id="6" name="Групувати 5"/>
          <p:cNvGrpSpPr/>
          <p:nvPr/>
        </p:nvGrpSpPr>
        <p:grpSpPr>
          <a:xfrm>
            <a:off x="1024517" y="918132"/>
            <a:ext cx="7071731" cy="280830"/>
            <a:chOff x="857438" y="1782998"/>
            <a:chExt cx="8216504" cy="522497"/>
          </a:xfrm>
        </p:grpSpPr>
        <p:sp>
          <p:nvSpPr>
            <p:cNvPr id="10" name="Прямокутник 9"/>
            <p:cNvSpPr/>
            <p:nvPr/>
          </p:nvSpPr>
          <p:spPr>
            <a:xfrm>
              <a:off x="2909675" y="1824150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Tsisar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-Royal Real School of Technical Sciences and Trade in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7438" y="1782998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1825-1835</a:t>
              </a:r>
            </a:p>
          </p:txBody>
        </p:sp>
      </p:grpSp>
      <p:grpSp>
        <p:nvGrpSpPr>
          <p:cNvPr id="27" name="Групувати 26"/>
          <p:cNvGrpSpPr/>
          <p:nvPr/>
        </p:nvGrpSpPr>
        <p:grpSpPr>
          <a:xfrm>
            <a:off x="1024517" y="1236679"/>
            <a:ext cx="7071731" cy="280830"/>
            <a:chOff x="857438" y="2353720"/>
            <a:chExt cx="8216504" cy="522497"/>
          </a:xfrm>
        </p:grpSpPr>
        <p:sp>
          <p:nvSpPr>
            <p:cNvPr id="14" name="Прямокутник 13"/>
            <p:cNvSpPr/>
            <p:nvPr/>
          </p:nvSpPr>
          <p:spPr>
            <a:xfrm>
              <a:off x="2909675" y="2394870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Tsisar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-Royal Real-Trade Academy in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7438" y="2353720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1835-1844</a:t>
              </a:r>
            </a:p>
          </p:txBody>
        </p:sp>
      </p:grpSp>
      <p:grpSp>
        <p:nvGrpSpPr>
          <p:cNvPr id="26" name="Групувати 25"/>
          <p:cNvGrpSpPr/>
          <p:nvPr/>
        </p:nvGrpSpPr>
        <p:grpSpPr>
          <a:xfrm>
            <a:off x="1024517" y="1555226"/>
            <a:ext cx="7071731" cy="280830"/>
            <a:chOff x="857438" y="2862153"/>
            <a:chExt cx="8216504" cy="522497"/>
          </a:xfrm>
        </p:grpSpPr>
        <p:sp>
          <p:nvSpPr>
            <p:cNvPr id="18" name="Прямокутник 17"/>
            <p:cNvSpPr/>
            <p:nvPr/>
          </p:nvSpPr>
          <p:spPr>
            <a:xfrm>
              <a:off x="2909675" y="2903305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Tsisar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-Royal Technical Academy in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7438" y="2862153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1844-1877</a:t>
              </a:r>
            </a:p>
          </p:txBody>
        </p:sp>
      </p:grpSp>
      <p:grpSp>
        <p:nvGrpSpPr>
          <p:cNvPr id="29" name="Групувати 28"/>
          <p:cNvGrpSpPr/>
          <p:nvPr/>
        </p:nvGrpSpPr>
        <p:grpSpPr>
          <a:xfrm>
            <a:off x="1024517" y="2192320"/>
            <a:ext cx="7071731" cy="280830"/>
            <a:chOff x="857438" y="4286981"/>
            <a:chExt cx="8216504" cy="522497"/>
          </a:xfrm>
        </p:grpSpPr>
        <p:sp>
          <p:nvSpPr>
            <p:cNvPr id="21" name="Прямокутник 20"/>
            <p:cNvSpPr/>
            <p:nvPr/>
          </p:nvSpPr>
          <p:spPr>
            <a:xfrm>
              <a:off x="2909675" y="4328133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Tsisar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-Royal Polytechnic School in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7438" y="4286981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1894-1921</a:t>
              </a:r>
            </a:p>
          </p:txBody>
        </p:sp>
      </p:grpSp>
      <p:grpSp>
        <p:nvGrpSpPr>
          <p:cNvPr id="28" name="Групувати 27"/>
          <p:cNvGrpSpPr/>
          <p:nvPr/>
        </p:nvGrpSpPr>
        <p:grpSpPr>
          <a:xfrm>
            <a:off x="1024517" y="1873773"/>
            <a:ext cx="7071731" cy="280830"/>
            <a:chOff x="857438" y="3432875"/>
            <a:chExt cx="8216504" cy="522497"/>
          </a:xfrm>
        </p:grpSpPr>
        <p:sp>
          <p:nvSpPr>
            <p:cNvPr id="24" name="Прямокутник 23"/>
            <p:cNvSpPr/>
            <p:nvPr/>
          </p:nvSpPr>
          <p:spPr>
            <a:xfrm>
              <a:off x="2909675" y="3474027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Tsisar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-Royal Higher Technical School in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57438" y="3432875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1877-1894</a:t>
              </a:r>
            </a:p>
          </p:txBody>
        </p:sp>
      </p:grpSp>
      <p:grpSp>
        <p:nvGrpSpPr>
          <p:cNvPr id="50" name="Групувати 49"/>
          <p:cNvGrpSpPr/>
          <p:nvPr/>
        </p:nvGrpSpPr>
        <p:grpSpPr>
          <a:xfrm>
            <a:off x="1024517" y="2510867"/>
            <a:ext cx="7071729" cy="280830"/>
            <a:chOff x="857438" y="863486"/>
            <a:chExt cx="8216502" cy="522497"/>
          </a:xfrm>
        </p:grpSpPr>
        <p:sp>
          <p:nvSpPr>
            <p:cNvPr id="66" name="Прямокутник 65"/>
            <p:cNvSpPr/>
            <p:nvPr/>
          </p:nvSpPr>
          <p:spPr>
            <a:xfrm>
              <a:off x="2909673" y="904639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Polytechnic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57438" y="863486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</a:t>
              </a:r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921-1939</a:t>
              </a:r>
            </a:p>
          </p:txBody>
        </p:sp>
      </p:grpSp>
      <p:grpSp>
        <p:nvGrpSpPr>
          <p:cNvPr id="51" name="Групувати 50"/>
          <p:cNvGrpSpPr/>
          <p:nvPr/>
        </p:nvGrpSpPr>
        <p:grpSpPr>
          <a:xfrm>
            <a:off x="1024517" y="2829414"/>
            <a:ext cx="7071731" cy="280830"/>
            <a:chOff x="857438" y="1782997"/>
            <a:chExt cx="8216504" cy="522498"/>
          </a:xfrm>
        </p:grpSpPr>
        <p:sp>
          <p:nvSpPr>
            <p:cNvPr id="64" name="Прямокутник 63"/>
            <p:cNvSpPr/>
            <p:nvPr/>
          </p:nvSpPr>
          <p:spPr>
            <a:xfrm>
              <a:off x="2909675" y="1824149"/>
              <a:ext cx="6164267" cy="440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Polytechnic Institute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57438" y="1782997"/>
              <a:ext cx="2273083" cy="522498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</a:t>
              </a:r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939-1942</a:t>
              </a:r>
            </a:p>
          </p:txBody>
        </p:sp>
      </p:grpSp>
      <p:grpSp>
        <p:nvGrpSpPr>
          <p:cNvPr id="52" name="Групувати 51"/>
          <p:cNvGrpSpPr/>
          <p:nvPr/>
        </p:nvGrpSpPr>
        <p:grpSpPr>
          <a:xfrm>
            <a:off x="1024520" y="3147961"/>
            <a:ext cx="7071732" cy="280830"/>
            <a:chOff x="857438" y="2353719"/>
            <a:chExt cx="8216504" cy="522498"/>
          </a:xfrm>
        </p:grpSpPr>
        <p:sp>
          <p:nvSpPr>
            <p:cNvPr id="62" name="Прямокутник 61"/>
            <p:cNvSpPr/>
            <p:nvPr/>
          </p:nvSpPr>
          <p:spPr>
            <a:xfrm>
              <a:off x="2909675" y="2394871"/>
              <a:ext cx="6164267" cy="440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Professional Technical Courses in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57438" y="2353719"/>
              <a:ext cx="2273083" cy="522498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</a:t>
              </a:r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942-1944</a:t>
              </a:r>
            </a:p>
          </p:txBody>
        </p:sp>
      </p:grpSp>
      <p:grpSp>
        <p:nvGrpSpPr>
          <p:cNvPr id="53" name="Групувати 52"/>
          <p:cNvGrpSpPr/>
          <p:nvPr/>
        </p:nvGrpSpPr>
        <p:grpSpPr>
          <a:xfrm>
            <a:off x="1024517" y="3466508"/>
            <a:ext cx="7071730" cy="280830"/>
            <a:chOff x="857438" y="2862152"/>
            <a:chExt cx="8216503" cy="522498"/>
          </a:xfrm>
        </p:grpSpPr>
        <p:sp>
          <p:nvSpPr>
            <p:cNvPr id="60" name="Прямокутник 59"/>
            <p:cNvSpPr/>
            <p:nvPr/>
          </p:nvSpPr>
          <p:spPr>
            <a:xfrm>
              <a:off x="2909675" y="2903305"/>
              <a:ext cx="6164266" cy="440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Polytechnic Institute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57438" y="2862152"/>
              <a:ext cx="2273083" cy="522498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1944-1967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33430" y="144086"/>
            <a:ext cx="7407071" cy="342385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marL="1343025" indent="-1343025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UNIVERSITY OF FOURTEEN TITLES </a:t>
            </a:r>
            <a:endParaRPr lang="uk-UA" sz="2000" b="1" dirty="0">
              <a:solidFill>
                <a:srgbClr val="00A1E4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11" name="Групувати 10"/>
          <p:cNvGrpSpPr/>
          <p:nvPr/>
        </p:nvGrpSpPr>
        <p:grpSpPr>
          <a:xfrm>
            <a:off x="1024520" y="3785055"/>
            <a:ext cx="7071732" cy="280830"/>
            <a:chOff x="1024520" y="3714763"/>
            <a:chExt cx="7071732" cy="280830"/>
          </a:xfrm>
        </p:grpSpPr>
        <p:sp>
          <p:nvSpPr>
            <p:cNvPr id="36" name="Прямокутник 35"/>
            <p:cNvSpPr/>
            <p:nvPr/>
          </p:nvSpPr>
          <p:spPr>
            <a:xfrm>
              <a:off x="2790827" y="3736881"/>
              <a:ext cx="5305425" cy="2365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The Order of Lenin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Polytechnic Institute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24520" y="3714763"/>
              <a:ext cx="1956384" cy="280830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</a:t>
              </a:r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967-1978</a:t>
              </a:r>
            </a:p>
          </p:txBody>
        </p:sp>
      </p:grpSp>
      <p:grpSp>
        <p:nvGrpSpPr>
          <p:cNvPr id="13" name="Групувати 12"/>
          <p:cNvGrpSpPr/>
          <p:nvPr/>
        </p:nvGrpSpPr>
        <p:grpSpPr>
          <a:xfrm>
            <a:off x="1024519" y="4103602"/>
            <a:ext cx="7071730" cy="280830"/>
            <a:chOff x="1024519" y="4037415"/>
            <a:chExt cx="7071730" cy="280830"/>
          </a:xfrm>
        </p:grpSpPr>
        <p:sp>
          <p:nvSpPr>
            <p:cNvPr id="38" name="Прямокутник 37"/>
            <p:cNvSpPr/>
            <p:nvPr/>
          </p:nvSpPr>
          <p:spPr>
            <a:xfrm>
              <a:off x="2790826" y="4059534"/>
              <a:ext cx="5305423" cy="2365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The Order of Lenin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Polytechnic Institute named after Lenin Komsomol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24519" y="4037415"/>
              <a:ext cx="1956383" cy="280830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1978-1993</a:t>
              </a:r>
            </a:p>
          </p:txBody>
        </p:sp>
      </p:grpSp>
      <p:grpSp>
        <p:nvGrpSpPr>
          <p:cNvPr id="16" name="Групувати 15"/>
          <p:cNvGrpSpPr/>
          <p:nvPr/>
        </p:nvGrpSpPr>
        <p:grpSpPr>
          <a:xfrm>
            <a:off x="1024516" y="4422149"/>
            <a:ext cx="7071730" cy="280830"/>
            <a:chOff x="1024516" y="4375684"/>
            <a:chExt cx="7071730" cy="280830"/>
          </a:xfrm>
        </p:grpSpPr>
        <p:sp>
          <p:nvSpPr>
            <p:cNvPr id="40" name="Прямокутник 39"/>
            <p:cNvSpPr/>
            <p:nvPr/>
          </p:nvSpPr>
          <p:spPr>
            <a:xfrm>
              <a:off x="2790823" y="4397803"/>
              <a:ext cx="5305423" cy="2365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Polytechnic State University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24516" y="4375684"/>
              <a:ext cx="1956383" cy="280830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1993-2000</a:t>
              </a:r>
            </a:p>
          </p:txBody>
        </p:sp>
      </p:grpSp>
      <p:grpSp>
        <p:nvGrpSpPr>
          <p:cNvPr id="20" name="Групувати 19"/>
          <p:cNvGrpSpPr/>
          <p:nvPr/>
        </p:nvGrpSpPr>
        <p:grpSpPr>
          <a:xfrm>
            <a:off x="1024516" y="4740702"/>
            <a:ext cx="7071730" cy="280830"/>
            <a:chOff x="1024516" y="4702602"/>
            <a:chExt cx="7071730" cy="280830"/>
          </a:xfrm>
        </p:grpSpPr>
        <p:sp>
          <p:nvSpPr>
            <p:cNvPr id="44" name="Прямокутник 43"/>
            <p:cNvSpPr/>
            <p:nvPr/>
          </p:nvSpPr>
          <p:spPr>
            <a:xfrm>
              <a:off x="2790823" y="4724721"/>
              <a:ext cx="5305423" cy="2365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Polytechnic National University 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24516" y="4702602"/>
              <a:ext cx="1956383" cy="280830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2000</a:t>
              </a:r>
              <a:r>
                <a:rPr lang="en-US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-202</a:t>
              </a:r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5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44566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фото\корпуси\Фото з БПЛА\Фото з БПЛА_1\9W5A96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9525"/>
            <a:ext cx="9144000" cy="513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91235" y="4151579"/>
            <a:ext cx="2153778" cy="896383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en-US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79013</a:t>
            </a:r>
          </a:p>
          <a:p>
            <a:pPr algn="r"/>
            <a:r>
              <a:rPr lang="en-US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Lviv, Ukraine, Bandera </a:t>
            </a:r>
            <a:r>
              <a:rPr lang="en-US" sz="1400" b="1" u="none" strike="noStrike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Str. </a:t>
            </a:r>
            <a:r>
              <a:rPr lang="en-US" sz="1400" b="1" u="none" strike="noStrike" baseline="30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 </a:t>
            </a:r>
          </a:p>
          <a:p>
            <a:pPr algn="r"/>
            <a:endParaRPr lang="en-US" sz="1400" b="1" u="none" strike="noStrike" baseline="30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r>
              <a:rPr lang="ru-RU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(032) </a:t>
            </a:r>
            <a:r>
              <a:rPr lang="ru-RU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258-26-80</a:t>
            </a:r>
            <a:r>
              <a:rPr lang="en-US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baseline="30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coffice@lp</a:t>
            </a:r>
            <a:r>
              <a:rPr lang="en-US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u.ua</a:t>
            </a:r>
          </a:p>
          <a:p>
            <a:pPr algn="r"/>
            <a:endParaRPr lang="en-US" sz="1400" b="1" baseline="30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://lp</a:t>
            </a:r>
            <a:r>
              <a:rPr lang="en-US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u.ua</a:t>
            </a:r>
            <a:endParaRPr lang="ru-RU" sz="1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Місце для зображення 11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750" y="531813"/>
            <a:ext cx="3960813" cy="4316412"/>
          </a:xfrm>
        </p:spPr>
      </p:pic>
      <p:pic>
        <p:nvPicPr>
          <p:cNvPr id="13" name="Місце для зображення 1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6313" y="531813"/>
            <a:ext cx="3960812" cy="4316412"/>
          </a:xfrm>
        </p:spPr>
      </p:pic>
    </p:spTree>
    <p:extLst>
      <p:ext uri="{BB962C8B-B14F-4D97-AF65-F5344CB8AC3E}">
        <p14:creationId xmlns:p14="http://schemas.microsoft.com/office/powerpoint/2010/main" val="10634625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увати 15"/>
          <p:cNvGrpSpPr/>
          <p:nvPr/>
        </p:nvGrpSpPr>
        <p:grpSpPr>
          <a:xfrm>
            <a:off x="0" y="789326"/>
            <a:ext cx="6851650" cy="3970882"/>
            <a:chOff x="-220980" y="250905"/>
            <a:chExt cx="6851650" cy="4112260"/>
          </a:xfrm>
        </p:grpSpPr>
        <p:sp>
          <p:nvSpPr>
            <p:cNvPr id="14" name="Прямокутник 13"/>
            <p:cNvSpPr/>
            <p:nvPr/>
          </p:nvSpPr>
          <p:spPr>
            <a:xfrm>
              <a:off x="-220980" y="929818"/>
              <a:ext cx="1562100" cy="4176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кутник 14"/>
            <p:cNvSpPr/>
            <p:nvPr/>
          </p:nvSpPr>
          <p:spPr>
            <a:xfrm>
              <a:off x="-220980" y="1969271"/>
              <a:ext cx="1562100" cy="510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кутник 12"/>
            <p:cNvSpPr/>
            <p:nvPr/>
          </p:nvSpPr>
          <p:spPr>
            <a:xfrm>
              <a:off x="-220980" y="250905"/>
              <a:ext cx="1574187" cy="4176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Прямокутник 2"/>
            <p:cNvSpPr/>
            <p:nvPr/>
          </p:nvSpPr>
          <p:spPr>
            <a:xfrm>
              <a:off x="13970" y="264240"/>
              <a:ext cx="6616700" cy="4098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14375" indent="-714375">
                <a:lnSpc>
                  <a:spcPct val="120000"/>
                </a:lnSpc>
                <a:spcAft>
                  <a:spcPts val="600"/>
                </a:spcAft>
                <a:tabLst>
                  <a:tab pos="714375" algn="l"/>
                </a:tabLst>
              </a:pPr>
              <a:r>
                <a:rPr lang="en-US" sz="1600" b="1" dirty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MISSION</a:t>
              </a:r>
              <a:r>
                <a:rPr lang="uk-UA" sz="1600" b="1" dirty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: </a:t>
              </a:r>
              <a:r>
                <a:rPr lang="en-US" sz="1600" b="1" dirty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	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to raise future leaders able to work wisely, creatively, </a:t>
              </a: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effectively</a:t>
              </a:r>
              <a:endParaRPr lang="uk-U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Montserrat Semi" charset="0"/>
                <a:cs typeface="Arial" panose="020B0604020202020204" pitchFamily="34" charset="0"/>
              </a:endParaRPr>
            </a:p>
            <a:p>
              <a:pPr marL="714375" indent="-714375">
                <a:lnSpc>
                  <a:spcPct val="120000"/>
                </a:lnSpc>
                <a:spcAft>
                  <a:spcPts val="600"/>
                </a:spcAft>
                <a:tabLst>
                  <a:tab pos="714375" algn="l"/>
                </a:tabLst>
              </a:pP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Montserrat Semi" charset="0"/>
                <a:cs typeface="Arial" panose="020B0604020202020204" pitchFamily="34" charset="0"/>
              </a:endParaRPr>
            </a:p>
            <a:p>
              <a:pPr marL="714375" indent="-714375">
                <a:lnSpc>
                  <a:spcPct val="120000"/>
                </a:lnSpc>
                <a:spcAft>
                  <a:spcPts val="600"/>
                </a:spcAft>
                <a:tabLst>
                  <a:tab pos="714375" algn="l"/>
                </a:tabLst>
              </a:pPr>
              <a:r>
                <a:rPr lang="en-US" sz="1600" b="1" dirty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VISION:		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to become the leading university in Ukraine  while topping  the international and 	national rankings</a:t>
              </a:r>
              <a:r>
                <a:rPr lang="uk-UA" sz="1600" b="1" dirty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ЦІЛІ</a:t>
              </a:r>
              <a:r>
                <a:rPr lang="uk-UA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:</a:t>
              </a:r>
            </a:p>
            <a:p>
              <a:pPr marL="714375" indent="-714375">
                <a:lnSpc>
                  <a:spcPct val="120000"/>
                </a:lnSpc>
                <a:spcAft>
                  <a:spcPts val="600"/>
                </a:spcAft>
                <a:tabLst>
                  <a:tab pos="714375" algn="l"/>
                </a:tabLst>
              </a:pPr>
              <a:r>
                <a:rPr lang="en-US" sz="1600" b="1" dirty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	</a:t>
              </a:r>
            </a:p>
            <a:p>
              <a:pPr marL="1346200" indent="-1346200">
                <a:lnSpc>
                  <a:spcPct val="120000"/>
                </a:lnSpc>
                <a:spcAft>
                  <a:spcPts val="600"/>
                </a:spcAft>
                <a:tabLst>
                  <a:tab pos="1346200" algn="l"/>
                </a:tabLst>
              </a:pPr>
              <a:r>
                <a:rPr lang="en-US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OBJECTIVES: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 	</a:t>
              </a: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to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attract talented young people motivated to study at the university </a:t>
              </a:r>
            </a:p>
            <a:p>
              <a:pPr marL="1346200" indent="-1346200">
                <a:lnSpc>
                  <a:spcPct val="120000"/>
                </a:lnSpc>
                <a:spcAft>
                  <a:spcPts val="600"/>
                </a:spcAft>
                <a:tabLst>
                  <a:tab pos="1346200" algn="l"/>
                </a:tabLst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	</a:t>
              </a: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to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create study</a:t>
              </a: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and work-friendly atmosphere for personal  growth and development</a:t>
              </a:r>
            </a:p>
            <a:p>
              <a:pPr marL="1346200" indent="-1346200">
                <a:lnSpc>
                  <a:spcPct val="120000"/>
                </a:lnSpc>
                <a:spcAft>
                  <a:spcPts val="600"/>
                </a:spcAft>
                <a:tabLst>
                  <a:tab pos="1346200" algn="l"/>
                </a:tabLst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	to improve the professional quality and productivity of the personnel, increase the percentage of young scientists in research and academic teaching staff</a:t>
              </a:r>
            </a:p>
            <a:p>
              <a:pPr marL="1346200" indent="-1346200">
                <a:lnSpc>
                  <a:spcPct val="120000"/>
                </a:lnSpc>
                <a:spcAft>
                  <a:spcPts val="600"/>
                </a:spcAft>
                <a:tabLst>
                  <a:tab pos="1346200" algn="l"/>
                </a:tabLst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	to top the list of among national universities in the relation  to the amount of completed international grants</a:t>
              </a:r>
            </a:p>
            <a:p>
              <a:pPr marL="1346200" indent="-1346200">
                <a:lnSpc>
                  <a:spcPct val="120000"/>
                </a:lnSpc>
                <a:spcAft>
                  <a:spcPts val="600"/>
                </a:spcAft>
                <a:tabLst>
                  <a:tab pos="1346200" algn="l"/>
                </a:tabLst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	to increase  the university presence and visibility in the global multimedia information space</a:t>
              </a:r>
              <a:endParaRPr lang="uk-UA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54696" y="198308"/>
            <a:ext cx="7062104" cy="403941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STRATEGIC DEVELOPMENT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PLAN</a:t>
            </a:r>
            <a:endParaRPr lang="uk-UA" sz="2400" b="1" dirty="0">
              <a:solidFill>
                <a:srgbClr val="00A1E4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4" name="Групувати 3"/>
          <p:cNvGrpSpPr/>
          <p:nvPr/>
        </p:nvGrpSpPr>
        <p:grpSpPr>
          <a:xfrm>
            <a:off x="7060036" y="783435"/>
            <a:ext cx="1828800" cy="4250972"/>
            <a:chOff x="7079744" y="399980"/>
            <a:chExt cx="1828800" cy="42509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9744" y="698077"/>
              <a:ext cx="1828800" cy="395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рямокутник 7"/>
            <p:cNvSpPr/>
            <p:nvPr/>
          </p:nvSpPr>
          <p:spPr>
            <a:xfrm>
              <a:off x="7089810" y="399980"/>
              <a:ext cx="1795970" cy="39639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marL="1162050" indent="-800100">
                <a:lnSpc>
                  <a:spcPct val="120000"/>
                </a:lnSpc>
                <a:spcAft>
                  <a:spcPts val="600"/>
                </a:spcAft>
              </a:pPr>
              <a:r>
                <a:rPr lang="en-US" sz="1800" b="1" dirty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VALUES</a:t>
              </a:r>
              <a:r>
                <a:rPr lang="uk-UA" sz="1800" b="1" dirty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:</a:t>
              </a:r>
              <a:endParaRPr lang="uk-UA" sz="1400" dirty="0">
                <a:solidFill>
                  <a:schemeClr val="bg1"/>
                </a:solidFill>
                <a:latin typeface="Arial Narrow" panose="020B060602020203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BD12CA8-63DD-46EC-9219-5F4F01B849F2}"/>
                </a:ext>
              </a:extLst>
            </p:cNvPr>
            <p:cNvSpPr txBox="1"/>
            <p:nvPr/>
          </p:nvSpPr>
          <p:spPr>
            <a:xfrm>
              <a:off x="7089151" y="987405"/>
              <a:ext cx="179028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PROFESSIONALISM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26ECCF-F016-47E0-BBE4-3698BB50EB37}"/>
                </a:ext>
              </a:extLst>
            </p:cNvPr>
            <p:cNvSpPr txBox="1"/>
            <p:nvPr/>
          </p:nvSpPr>
          <p:spPr>
            <a:xfrm>
              <a:off x="7089151" y="1527318"/>
              <a:ext cx="179028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PATRIOTISM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C359AD-666B-43B2-A7B3-5228B9397C34}"/>
                </a:ext>
              </a:extLst>
            </p:cNvPr>
            <p:cNvSpPr txBox="1"/>
            <p:nvPr/>
          </p:nvSpPr>
          <p:spPr>
            <a:xfrm>
              <a:off x="7089151" y="2067231"/>
              <a:ext cx="179028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INTEGRITY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FF694D-E571-4A46-9EC0-58E90D6E613E}"/>
                </a:ext>
              </a:extLst>
            </p:cNvPr>
            <p:cNvSpPr txBox="1"/>
            <p:nvPr/>
          </p:nvSpPr>
          <p:spPr>
            <a:xfrm>
              <a:off x="7089151" y="2607144"/>
              <a:ext cx="179028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ACADEMIC FREEDOM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F4D125-4F62-4133-B4C5-8135463B2896}"/>
                </a:ext>
              </a:extLst>
            </p:cNvPr>
            <p:cNvSpPr txBox="1"/>
            <p:nvPr/>
          </p:nvSpPr>
          <p:spPr>
            <a:xfrm>
              <a:off x="7089150" y="3154752"/>
              <a:ext cx="179028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WILLINGNESS TO CHANGE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71AAAA-EB03-4A99-8745-0A0CD4D47F58}"/>
                </a:ext>
              </a:extLst>
            </p:cNvPr>
            <p:cNvSpPr txBox="1"/>
            <p:nvPr/>
          </p:nvSpPr>
          <p:spPr>
            <a:xfrm>
              <a:off x="7089151" y="3694665"/>
              <a:ext cx="179028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SPIRITUALITY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ACECB4-0C7D-435D-8788-36A7EA950CD6}"/>
                </a:ext>
              </a:extLst>
            </p:cNvPr>
            <p:cNvSpPr txBox="1"/>
            <p:nvPr/>
          </p:nvSpPr>
          <p:spPr>
            <a:xfrm>
              <a:off x="7089151" y="4234581"/>
              <a:ext cx="179028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TRADITIONS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42772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36025" y="4914980"/>
            <a:ext cx="3101879" cy="167979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en-US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Lviv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Polytechnic National University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604" y="275652"/>
            <a:ext cx="8180414" cy="465496"/>
          </a:xfrm>
          <a:prstGeom prst="rect">
            <a:avLst/>
          </a:prstGeom>
          <a:noFill/>
        </p:spPr>
        <p:txBody>
          <a:bodyPr wrap="none" lIns="34275" tIns="17137" rIns="34275" bIns="17137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THE UNIVERSITY AND ITS COMMUNITY TODAY</a:t>
            </a:r>
            <a:endParaRPr lang="uk-UA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2" name="Групувати 1"/>
          <p:cNvGrpSpPr/>
          <p:nvPr/>
        </p:nvGrpSpPr>
        <p:grpSpPr>
          <a:xfrm>
            <a:off x="924113" y="993709"/>
            <a:ext cx="6876862" cy="3863754"/>
            <a:chOff x="924113" y="1175830"/>
            <a:chExt cx="6876862" cy="3863754"/>
          </a:xfrm>
        </p:grpSpPr>
        <p:grpSp>
          <p:nvGrpSpPr>
            <p:cNvPr id="6" name="Групувати 5"/>
            <p:cNvGrpSpPr/>
            <p:nvPr/>
          </p:nvGrpSpPr>
          <p:grpSpPr>
            <a:xfrm>
              <a:off x="924113" y="1979228"/>
              <a:ext cx="6876862" cy="650163"/>
              <a:chOff x="857438" y="1523458"/>
              <a:chExt cx="7010212" cy="685251"/>
            </a:xfrm>
          </p:grpSpPr>
          <p:sp>
            <p:nvSpPr>
              <p:cNvPr id="10" name="Прямокутник 9"/>
              <p:cNvSpPr/>
              <p:nvPr/>
            </p:nvSpPr>
            <p:spPr>
              <a:xfrm>
                <a:off x="3398794" y="1639318"/>
                <a:ext cx="4468856" cy="44019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Postgraduate and Doctoral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students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57438" y="1523458"/>
                <a:ext cx="2273083" cy="685251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2040</a:t>
                </a:r>
                <a:endParaRPr lang="uk-UA" sz="4000" b="1" dirty="0">
                  <a:solidFill>
                    <a:schemeClr val="accent3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Групувати 26"/>
            <p:cNvGrpSpPr/>
            <p:nvPr/>
          </p:nvGrpSpPr>
          <p:grpSpPr>
            <a:xfrm>
              <a:off x="924113" y="2782627"/>
              <a:ext cx="6876862" cy="650163"/>
              <a:chOff x="857438" y="2103950"/>
              <a:chExt cx="7010212" cy="685251"/>
            </a:xfrm>
          </p:grpSpPr>
          <p:sp>
            <p:nvSpPr>
              <p:cNvPr id="14" name="Прямокутник 13"/>
              <p:cNvSpPr/>
              <p:nvPr/>
            </p:nvSpPr>
            <p:spPr>
              <a:xfrm>
                <a:off x="3398794" y="2226477"/>
                <a:ext cx="4468856" cy="44019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international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students, postgraduate students,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students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of preparatory courses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57438" y="2103950"/>
                <a:ext cx="2273083" cy="685251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121</a:t>
                </a:r>
                <a:endParaRPr lang="uk-UA" sz="4000" b="1" dirty="0">
                  <a:solidFill>
                    <a:schemeClr val="accent3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Групувати 25"/>
            <p:cNvGrpSpPr/>
            <p:nvPr/>
          </p:nvGrpSpPr>
          <p:grpSpPr>
            <a:xfrm>
              <a:off x="924113" y="3586024"/>
              <a:ext cx="6876862" cy="650163"/>
              <a:chOff x="857438" y="2622153"/>
              <a:chExt cx="7010212" cy="685251"/>
            </a:xfrm>
          </p:grpSpPr>
          <p:sp>
            <p:nvSpPr>
              <p:cNvPr id="18" name="Прямокутник 17"/>
              <p:cNvSpPr/>
              <p:nvPr/>
            </p:nvSpPr>
            <p:spPr>
              <a:xfrm>
                <a:off x="3398794" y="2744681"/>
                <a:ext cx="4468856" cy="44019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full-time research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academic teaching staff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57438" y="2622153"/>
                <a:ext cx="2273083" cy="685251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2460</a:t>
                </a:r>
                <a:endParaRPr lang="uk-UA" sz="4000" b="1" dirty="0">
                  <a:solidFill>
                    <a:schemeClr val="accent3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Групувати 4"/>
            <p:cNvGrpSpPr/>
            <p:nvPr/>
          </p:nvGrpSpPr>
          <p:grpSpPr>
            <a:xfrm>
              <a:off x="924113" y="1175830"/>
              <a:ext cx="6876862" cy="650163"/>
              <a:chOff x="924113" y="1049338"/>
              <a:chExt cx="6876862" cy="650163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924113" y="1049338"/>
                <a:ext cx="2229844" cy="650163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33 702</a:t>
                </a:r>
                <a:endParaRPr lang="uk-UA" sz="4000" b="1" dirty="0">
                  <a:solidFill>
                    <a:schemeClr val="accent3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Прямокутник 67"/>
              <p:cNvSpPr/>
              <p:nvPr/>
            </p:nvSpPr>
            <p:spPr>
              <a:xfrm>
                <a:off x="3417127" y="1165593"/>
                <a:ext cx="4383848" cy="41765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students of Bachelor's and Master’s degrees 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 higher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education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924113" y="4389423"/>
              <a:ext cx="2229844" cy="650161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accent3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68</a:t>
              </a:r>
              <a:endParaRPr lang="uk-UA" sz="4000" b="1" dirty="0">
                <a:solidFill>
                  <a:schemeClr val="accent3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кутник 19"/>
            <p:cNvSpPr/>
            <p:nvPr/>
          </p:nvSpPr>
          <p:spPr>
            <a:xfrm>
              <a:off x="3417127" y="4505677"/>
              <a:ext cx="4383848" cy="4176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full-time research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staff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01950" y="193156"/>
            <a:ext cx="6242820" cy="280830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LVIV POLYTECHNIC NATIONAL UNIVERSITY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IN</a:t>
            </a:r>
            <a:r>
              <a:rPr lang="uk-UA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RANKINGS</a:t>
            </a:r>
            <a:endParaRPr lang="uk-UA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9590" cy="5143500"/>
          </a:xfrm>
          <a:prstGeom prst="rect">
            <a:avLst/>
          </a:prstGeom>
        </p:spPr>
      </p:pic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72035"/>
              </p:ext>
            </p:extLst>
          </p:nvPr>
        </p:nvGraphicFramePr>
        <p:xfrm>
          <a:off x="3123777" y="594071"/>
          <a:ext cx="5780777" cy="4450398"/>
        </p:xfrm>
        <a:graphic>
          <a:graphicData uri="http://schemas.openxmlformats.org/drawingml/2006/table">
            <a:tbl>
              <a:tblPr firstRow="1" firstCol="1" bandRow="1">
                <a:effectLst/>
                <a:tableStyleId>{5940675A-B579-460E-94D1-54222C63F5DA}</a:tableStyleId>
              </a:tblPr>
              <a:tblGrid>
                <a:gridCol w="332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9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 position in the world (number of HEIs)</a:t>
                      </a: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 position in Ukraine (number of HEIs)</a:t>
                      </a:r>
                      <a:endParaRPr lang="uk-UA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92075" marR="0" lvl="0" indent="0" algn="ctr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міжнародних рейтингах</a:t>
                      </a:r>
                      <a:endParaRPr lang="uk-UA" sz="10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lvl="0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Times Higher Education World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</a:t>
                      </a:r>
                      <a:endParaRPr lang="uk-UA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1501+</a:t>
                      </a:r>
                      <a:r>
                        <a:rPr lang="uk-UA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(2000)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 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92075" lvl="0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Times Higher Education World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Subject</a:t>
                      </a:r>
                      <a:endParaRPr lang="uk-UA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35560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science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(1027)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(8)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35560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&amp; Economics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01-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 (909)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 (6)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35560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Engineering</a:t>
                      </a:r>
                      <a:endParaRPr lang="uk-UA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601-800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(1374)</a:t>
                      </a:r>
                      <a:endParaRPr lang="uk-UA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11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35560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sciences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601-800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(1370)</a:t>
                      </a:r>
                      <a:endParaRPr lang="uk-UA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11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35560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sciences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801+ (997)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3 (3)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8900" lvl="0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Times Higher Education Impact</a:t>
                      </a:r>
                      <a:r>
                        <a:rPr lang="uk-UA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Rankings</a:t>
                      </a:r>
                      <a:endParaRPr lang="uk-UA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601-800 (2152)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42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</a:t>
                      </a:r>
                      <a:r>
                        <a:rPr lang="en-US" sz="1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 </a:t>
                      </a:r>
                      <a:r>
                        <a:rPr lang="en-US" sz="1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uk-UA" sz="1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1001-1200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(1500)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 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(11)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92075" marR="0" lvl="0" indent="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</a:t>
                      </a:r>
                      <a:r>
                        <a:rPr lang="en-US" sz="1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</a:t>
                      </a:r>
                      <a:r>
                        <a:rPr lang="en-US" sz="10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by Subject</a:t>
                      </a:r>
                      <a:endParaRPr lang="uk-UA" sz="10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marR="0" lvl="0" indent="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en-GB" sz="1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Engineering – Petroleum </a:t>
                      </a:r>
                      <a:endParaRPr lang="uk-UA" sz="1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101-150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16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(1)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marR="0" lvl="0" indent="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Science and</a:t>
                      </a:r>
                      <a:r>
                        <a:rPr lang="en-GB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Information Systems</a:t>
                      </a:r>
                      <a:endParaRPr lang="uk-UA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451-500 (722)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marR="0" lvl="0" indent="-26670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</a:t>
                      </a:r>
                      <a:r>
                        <a:rPr lang="en-US" sz="1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Rankings:</a:t>
                      </a:r>
                      <a:r>
                        <a:rPr lang="en-US" sz="10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Sustainability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uk-UA" sz="1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715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1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743)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marR="0" lvl="0" indent="-26670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 Region </a:t>
                      </a:r>
                      <a:r>
                        <a:rPr lang="en-US" sz="1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</a:t>
                      </a:r>
                      <a:r>
                        <a:rPr lang="en-US" sz="10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uk-UA" sz="1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424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68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3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marR="0" lvl="0" indent="-26670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</a:t>
                      </a:r>
                      <a:r>
                        <a:rPr lang="en-US" sz="1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Rankings:</a:t>
                      </a:r>
                      <a:r>
                        <a:rPr lang="en-US" sz="10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Eastern Europe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uk-UA" sz="1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46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(133)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3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marR="0" lvl="0" indent="-26670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en-GB" sz="10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Webometrics Ranking of World Universities </a:t>
                      </a:r>
                      <a:r>
                        <a:rPr lang="en-GB" sz="10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uk-UA" sz="10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4</a:t>
                      </a:r>
                      <a:endParaRPr lang="uk-UA" sz="1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30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86</a:t>
                      </a:r>
                      <a:r>
                        <a:rPr lang="uk-UA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(1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19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96)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292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UI </a:t>
                      </a:r>
                      <a:r>
                        <a:rPr lang="en-US" sz="10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GreenMetric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World University Rankings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</a:t>
                      </a:r>
                      <a:endParaRPr lang="uk-UA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701</a:t>
                      </a:r>
                      <a:r>
                        <a:rPr lang="en-US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r>
                        <a:rPr lang="uk-UA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477</a:t>
                      </a:r>
                      <a:r>
                        <a:rPr lang="en-US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національних рейтингах</a:t>
                      </a:r>
                      <a:endParaRPr lang="uk-UA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 according to </a:t>
                      </a:r>
                      <a:r>
                        <a:rPr lang="en-US" sz="1000" b="1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SciVerse</a:t>
                      </a:r>
                      <a:r>
                        <a:rPr lang="en-US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Scopus 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uk-UA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Ranking "TOP-200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Ukraine«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</a:t>
                      </a:r>
                      <a:endParaRPr lang="uk-UA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(200)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Consolidated Ranking of Higher Education Institutions in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Ukraine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</a:t>
                      </a:r>
                      <a:endParaRPr lang="uk-UA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2588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042121" y="4914980"/>
            <a:ext cx="3101879" cy="173118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en-US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Lviv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Polytechnic National University</a:t>
            </a:r>
            <a:endParaRPr lang="uk-UA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04" y="288352"/>
            <a:ext cx="4371679" cy="465496"/>
          </a:xfrm>
          <a:prstGeom prst="rect">
            <a:avLst/>
          </a:prstGeom>
          <a:noFill/>
        </p:spPr>
        <p:txBody>
          <a:bodyPr wrap="none" lIns="34275" tIns="17137" rIns="34275" bIns="17137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EDUCATIONAL ACTIVITY</a:t>
            </a:r>
            <a:endParaRPr lang="uk-UA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5" name="Групувати 4"/>
          <p:cNvGrpSpPr/>
          <p:nvPr/>
        </p:nvGrpSpPr>
        <p:grpSpPr>
          <a:xfrm>
            <a:off x="924113" y="984860"/>
            <a:ext cx="6876862" cy="650163"/>
            <a:chOff x="857438" y="782110"/>
            <a:chExt cx="7010212" cy="685251"/>
          </a:xfrm>
        </p:grpSpPr>
        <p:sp>
          <p:nvSpPr>
            <p:cNvPr id="2" name="Прямокутник 1"/>
            <p:cNvSpPr/>
            <p:nvPr/>
          </p:nvSpPr>
          <p:spPr>
            <a:xfrm>
              <a:off x="3398794" y="904640"/>
              <a:ext cx="4468856" cy="44019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specialities of higher education</a:t>
              </a:r>
              <a:endPara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7438" y="782110"/>
              <a:ext cx="2273083" cy="685251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68</a:t>
              </a:r>
              <a:endParaRPr lang="uk-U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увати 5"/>
          <p:cNvGrpSpPr/>
          <p:nvPr/>
        </p:nvGrpSpPr>
        <p:grpSpPr>
          <a:xfrm>
            <a:off x="924113" y="1717092"/>
            <a:ext cx="6876862" cy="650163"/>
            <a:chOff x="857438" y="1701620"/>
            <a:chExt cx="7010212" cy="685251"/>
          </a:xfrm>
        </p:grpSpPr>
        <p:sp>
          <p:nvSpPr>
            <p:cNvPr id="10" name="Прямокутник 9"/>
            <p:cNvSpPr/>
            <p:nvPr/>
          </p:nvSpPr>
          <p:spPr>
            <a:xfrm>
              <a:off x="3398794" y="1824149"/>
              <a:ext cx="4468856" cy="44019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Bachelor’s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Master’s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educational programs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including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38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in English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7438" y="1701620"/>
              <a:ext cx="2273083" cy="685251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256</a:t>
              </a:r>
              <a:endParaRPr lang="uk-U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увати 26"/>
          <p:cNvGrpSpPr/>
          <p:nvPr/>
        </p:nvGrpSpPr>
        <p:grpSpPr>
          <a:xfrm>
            <a:off x="924113" y="2449324"/>
            <a:ext cx="6876862" cy="650163"/>
            <a:chOff x="857438" y="2272342"/>
            <a:chExt cx="7010212" cy="685251"/>
          </a:xfrm>
        </p:grpSpPr>
        <p:sp>
          <p:nvSpPr>
            <p:cNvPr id="14" name="Прямокутник 13"/>
            <p:cNvSpPr/>
            <p:nvPr/>
          </p:nvSpPr>
          <p:spPr>
            <a:xfrm>
              <a:off x="3398794" y="2394871"/>
              <a:ext cx="4468856" cy="44019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education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and research programs for the preparation of Doctors of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Philosophy</a:t>
              </a:r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7438" y="2272342"/>
              <a:ext cx="2273083" cy="685251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55</a:t>
              </a:r>
              <a:endParaRPr lang="uk-U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увати 28"/>
          <p:cNvGrpSpPr/>
          <p:nvPr/>
        </p:nvGrpSpPr>
        <p:grpSpPr>
          <a:xfrm>
            <a:off x="924113" y="3852232"/>
            <a:ext cx="6876862" cy="650163"/>
            <a:chOff x="857438" y="4205603"/>
            <a:chExt cx="7010212" cy="685251"/>
          </a:xfrm>
        </p:grpSpPr>
        <p:sp>
          <p:nvSpPr>
            <p:cNvPr id="21" name="Прямокутник 20"/>
            <p:cNvSpPr/>
            <p:nvPr/>
          </p:nvSpPr>
          <p:spPr>
            <a:xfrm>
              <a:off x="3398794" y="4328132"/>
              <a:ext cx="4468856" cy="44019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graduates of Bachelor’s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Master’s </a:t>
              </a:r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degrees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higher education</a:t>
              </a:r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7438" y="4205603"/>
              <a:ext cx="2273083" cy="685251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8666</a:t>
              </a:r>
              <a:endParaRPr lang="uk-U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увати 27"/>
          <p:cNvGrpSpPr/>
          <p:nvPr/>
        </p:nvGrpSpPr>
        <p:grpSpPr>
          <a:xfrm>
            <a:off x="924113" y="3181556"/>
            <a:ext cx="6876862" cy="588608"/>
            <a:chOff x="857438" y="3383936"/>
            <a:chExt cx="7010212" cy="620374"/>
          </a:xfrm>
        </p:grpSpPr>
        <p:sp>
          <p:nvSpPr>
            <p:cNvPr id="24" name="Прямокутник 23"/>
            <p:cNvSpPr/>
            <p:nvPr/>
          </p:nvSpPr>
          <p:spPr>
            <a:xfrm>
              <a:off x="3398794" y="3474026"/>
              <a:ext cx="4468856" cy="44019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students and postgraduate students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enrolled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in the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university</a:t>
              </a:r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57438" y="3383936"/>
              <a:ext cx="2273083" cy="620374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1147</a:t>
              </a:r>
              <a:r>
                <a:rPr lang="uk-UA" sz="4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2</a:t>
              </a:r>
              <a:endParaRPr lang="uk-U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5931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Місце для зображення 11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2950" y="200025"/>
            <a:ext cx="2554288" cy="4772025"/>
          </a:xfrm>
        </p:spPr>
      </p:pic>
      <p:pic>
        <p:nvPicPr>
          <p:cNvPr id="13" name="Місце для зображення 1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9325" y="200025"/>
            <a:ext cx="2554288" cy="4772025"/>
          </a:xfrm>
        </p:spPr>
      </p:pic>
      <p:pic>
        <p:nvPicPr>
          <p:cNvPr id="21" name="Місце для зображення 20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700" y="200025"/>
            <a:ext cx="2554288" cy="4772025"/>
          </a:xfrm>
        </p:spPr>
      </p:pic>
    </p:spTree>
    <p:extLst>
      <p:ext uri="{BB962C8B-B14F-4D97-AF65-F5344CB8AC3E}">
        <p14:creationId xmlns:p14="http://schemas.microsoft.com/office/powerpoint/2010/main" val="4173661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25325" y="224223"/>
            <a:ext cx="6527925" cy="373163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ACADEMIC INSTITUTES OF LVIV POLYTECHNIC</a:t>
            </a:r>
            <a:endParaRPr lang="uk-UA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2" name="Групувати 1"/>
          <p:cNvGrpSpPr/>
          <p:nvPr/>
        </p:nvGrpSpPr>
        <p:grpSpPr>
          <a:xfrm>
            <a:off x="1870069" y="712266"/>
            <a:ext cx="5403862" cy="4272385"/>
            <a:chOff x="1764548" y="779501"/>
            <a:chExt cx="5403862" cy="4272385"/>
          </a:xfrm>
        </p:grpSpPr>
        <p:sp>
          <p:nvSpPr>
            <p:cNvPr id="9" name="Прямокутник 8"/>
            <p:cNvSpPr/>
            <p:nvPr/>
          </p:nvSpPr>
          <p:spPr>
            <a:xfrm>
              <a:off x="1764557" y="779501"/>
              <a:ext cx="5403850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8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PUBLIC ADMINISTRATION, GOVERNANCE</a:t>
              </a:r>
              <a:r>
                <a:rPr lang="uk-UA" sz="8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8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AND PROFESSIONAL DEVELOPMENT</a:t>
              </a:r>
              <a:r>
                <a:rPr lang="uk-UA" sz="8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lang="en-US" sz="8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IPAG</a:t>
              </a:r>
              <a:r>
                <a:rPr lang="uk-UA" sz="8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кутник 11"/>
            <p:cNvSpPr/>
            <p:nvPr/>
          </p:nvSpPr>
          <p:spPr>
            <a:xfrm>
              <a:off x="1764557" y="1050227"/>
              <a:ext cx="5403849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ARCHITECTURE AND DESIGN (IARD)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кутник 15"/>
            <p:cNvSpPr/>
            <p:nvPr/>
          </p:nvSpPr>
          <p:spPr>
            <a:xfrm>
              <a:off x="1764557" y="1320953"/>
              <a:ext cx="5403849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CIVIL ENGINEERING AND BUILDING SYSTEMS (CEBS)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кутник 18"/>
            <p:cNvSpPr/>
            <p:nvPr/>
          </p:nvSpPr>
          <p:spPr>
            <a:xfrm>
              <a:off x="1764557" y="1591679"/>
              <a:ext cx="5403849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GEODESY (IGD)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кутник 25"/>
            <p:cNvSpPr/>
            <p:nvPr/>
          </p:nvSpPr>
          <p:spPr>
            <a:xfrm>
              <a:off x="1764553" y="1862405"/>
              <a:ext cx="5403849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THE HUMANITIES AND SOCIAL SCIENCES (IHSS)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кутник 28"/>
            <p:cNvSpPr/>
            <p:nvPr/>
          </p:nvSpPr>
          <p:spPr>
            <a:xfrm>
              <a:off x="1764551" y="2403857"/>
              <a:ext cx="5403849" cy="21149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POWER ENGINEERING AND CONTROL SYSTEMS (IPEC)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" name="Прямокутник 31"/>
            <p:cNvSpPr/>
            <p:nvPr/>
          </p:nvSpPr>
          <p:spPr>
            <a:xfrm>
              <a:off x="1764549" y="3505170"/>
              <a:ext cx="5403851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ENGINEERING MECHANICS AND TRANSPORT (</a:t>
              </a:r>
              <a:r>
                <a:rPr lang="uk-UA" sz="8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en-US" sz="8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MET</a:t>
              </a:r>
              <a:r>
                <a:rPr lang="uk-UA" sz="8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Прямокутник 34"/>
            <p:cNvSpPr/>
            <p:nvPr/>
          </p:nvSpPr>
          <p:spPr>
            <a:xfrm>
              <a:off x="1764552" y="2692992"/>
              <a:ext cx="5403851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COMPUTER SCIENCE AND INFORMATION TECHNOLOGIES (ICSIT)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Прямокутник 37"/>
            <p:cNvSpPr/>
            <p:nvPr/>
          </p:nvSpPr>
          <p:spPr>
            <a:xfrm>
              <a:off x="1764553" y="2963718"/>
              <a:ext cx="5403848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COMPUTER TECHNOLOGIES, AUTOMATION AND METROLOGY (ICTA)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Прямокутник 40"/>
            <p:cNvSpPr/>
            <p:nvPr/>
          </p:nvSpPr>
          <p:spPr>
            <a:xfrm>
              <a:off x="1764559" y="4317348"/>
              <a:ext cx="5403851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APPLIED MATHEMATICS AND FUNDAMENTAL SCIENCES (IMFS</a:t>
              </a:r>
              <a:r>
                <a:rPr lang="en-US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44" name="Прямокутник 43"/>
            <p:cNvSpPr/>
            <p:nvPr/>
          </p:nvSpPr>
          <p:spPr>
            <a:xfrm>
              <a:off x="1764551" y="2133131"/>
              <a:ext cx="5403849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ECONOMICS AND MANAGEMENT (IEM)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7" name="Прямокутник 46"/>
            <p:cNvSpPr/>
            <p:nvPr/>
          </p:nvSpPr>
          <p:spPr>
            <a:xfrm>
              <a:off x="1764562" y="4046622"/>
              <a:ext cx="5403848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JURISPRUDENCE AND PSYCHOLOGY AND INNOVATIVE EDUCATION (IJPSIE)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2" name="Прямокутник 51"/>
            <p:cNvSpPr/>
            <p:nvPr/>
          </p:nvSpPr>
          <p:spPr>
            <a:xfrm>
              <a:off x="1764552" y="4588074"/>
              <a:ext cx="5403850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VIACHESLAV CHORNOVIL INSTITUTE OF SUSTAINABLE DEVELOPMENT (ISD)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3" name="Прямокутник 52"/>
            <p:cNvSpPr/>
            <p:nvPr/>
          </p:nvSpPr>
          <p:spPr>
            <a:xfrm>
              <a:off x="1764559" y="3234444"/>
              <a:ext cx="5403848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75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</a:t>
              </a:r>
              <a:r>
                <a:rPr lang="en-US" sz="75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INFORMATION AND COMMUNICATION TECHNOLOGIES AND ELECTRONIC ENGINEERING</a:t>
              </a:r>
              <a:r>
                <a:rPr lang="uk-UA" sz="75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uk-UA" sz="75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(I</a:t>
              </a:r>
              <a:r>
                <a:rPr lang="en-US" sz="75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CTE</a:t>
              </a:r>
              <a:r>
                <a:rPr lang="uk-UA" sz="75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7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кутник 53"/>
            <p:cNvSpPr/>
            <p:nvPr/>
          </p:nvSpPr>
          <p:spPr>
            <a:xfrm>
              <a:off x="1764553" y="4858802"/>
              <a:ext cx="5403848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CHEMISTRY AND CHEMICAL TECHNOLOGIES (ICCT)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кутник 19"/>
            <p:cNvSpPr/>
            <p:nvPr/>
          </p:nvSpPr>
          <p:spPr>
            <a:xfrm>
              <a:off x="1764548" y="3775896"/>
              <a:ext cx="5403851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8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PRINTING ART AND MEDIA TECHNOLOGIES</a:t>
              </a:r>
              <a:r>
                <a:rPr lang="uk-UA" sz="8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lang="en-US" sz="8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IPMT</a:t>
              </a:r>
              <a:r>
                <a:rPr lang="uk-UA" sz="8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101245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P_NEW_Temp_Prez">
  <a:themeElements>
    <a:clrScheme name="Кольористика з брендбуку ЛП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E3195"/>
      </a:accent1>
      <a:accent2>
        <a:srgbClr val="00A1E4"/>
      </a:accent2>
      <a:accent3>
        <a:srgbClr val="38B28C"/>
      </a:accent3>
      <a:accent4>
        <a:srgbClr val="0070C0"/>
      </a:accent4>
      <a:accent5>
        <a:srgbClr val="6E71D2"/>
      </a:accent5>
      <a:accent6>
        <a:srgbClr val="A6CE39"/>
      </a:accent6>
      <a:hlink>
        <a:srgbClr val="00A1E4"/>
      </a:hlink>
      <a:folHlink>
        <a:srgbClr val="A6CE39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LP_NEW_Temp_Prez</Template>
  <TotalTime>2605</TotalTime>
  <Words>1070</Words>
  <Application>Microsoft Office PowerPoint</Application>
  <PresentationFormat>Екран (16:9)</PresentationFormat>
  <Paragraphs>223</Paragraphs>
  <Slides>20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9" baseType="lpstr">
      <vt:lpstr>SimSun</vt:lpstr>
      <vt:lpstr>Arial</vt:lpstr>
      <vt:lpstr>Arial Narrow</vt:lpstr>
      <vt:lpstr>Calibri</vt:lpstr>
      <vt:lpstr>Corbel</vt:lpstr>
      <vt:lpstr>Montserrat Light</vt:lpstr>
      <vt:lpstr>Montserrat Semi</vt:lpstr>
      <vt:lpstr>Times New Roman</vt:lpstr>
      <vt:lpstr>LP_NEW_Temp_Prez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Романовська</dc:creator>
  <cp:lastModifiedBy>Гордійчук Оксана Миколаївна</cp:lastModifiedBy>
  <cp:revision>208</cp:revision>
  <dcterms:created xsi:type="dcterms:W3CDTF">2020-11-18T09:41:21Z</dcterms:created>
  <dcterms:modified xsi:type="dcterms:W3CDTF">2025-01-31T10:48:28Z</dcterms:modified>
</cp:coreProperties>
</file>