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0" r:id="rId5"/>
    <p:sldId id="259" r:id="rId6"/>
    <p:sldId id="25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partment.osvita-dnepr.com/mista-i-rajoni/8638-mandrivka-na-ostriv-tomakivk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marganets-school3.edukit.dp.ua/krayeznavecj/" TargetMode="External"/><Relationship Id="rId4" Type="http://schemas.openxmlformats.org/officeDocument/2006/relationships/hyperlink" Target="https://marganetz.wordpress.com/2016/04/07/&#1084;&#1072;&#1088;&#1075;&#1072;&#1085;&#1077;&#1094;&#1100;-&#1082;&#1086;&#1079;&#1072;&#1094;&#1100;&#1082;&#1080;&#1081;-&#1082;&#1088;&#1072;&#1081;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243408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1844824"/>
            <a:ext cx="4752528" cy="158417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Томаківська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Січ – </a:t>
            </a:r>
            <a:b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колиска козацтва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7992888" cy="2160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23928" y="4941168"/>
            <a:ext cx="4964088" cy="677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 учнів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Марганецької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загальноосвітньої школи І-ІІІ ступенів №3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C:\Documents and Settings\Пользователь\Рабочий стол\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413969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71400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Збір інформації про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Томаківську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Січ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772816"/>
            <a:ext cx="7992888" cy="4464496"/>
          </a:xfrm>
        </p:spPr>
        <p:txBody>
          <a:bodyPr/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pic>
        <p:nvPicPr>
          <p:cNvPr id="6146" name="Picture 2" descr="C:\Documents and Settings\Пользователь\Рабочий стол\2.JPG"/>
          <p:cNvPicPr>
            <a:picLocks noChangeAspect="1" noChangeArrowheads="1"/>
          </p:cNvPicPr>
          <p:nvPr/>
        </p:nvPicPr>
        <p:blipFill>
          <a:blip r:embed="rId3" cstate="print"/>
          <a:srcRect l="20408" t="19086"/>
          <a:stretch>
            <a:fillRect/>
          </a:stretch>
        </p:blipFill>
        <p:spPr bwMode="auto">
          <a:xfrm>
            <a:off x="395536" y="4149080"/>
            <a:ext cx="2808312" cy="2136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Пользователь\Рабочий стол\41-300x225.jpg"/>
          <p:cNvPicPr>
            <a:picLocks noChangeAspect="1" noChangeArrowheads="1"/>
          </p:cNvPicPr>
          <p:nvPr/>
        </p:nvPicPr>
        <p:blipFill>
          <a:blip r:embed="rId4" cstate="print"/>
          <a:srcRect t="30240"/>
          <a:stretch>
            <a:fillRect/>
          </a:stretch>
        </p:blipFill>
        <p:spPr bwMode="auto">
          <a:xfrm>
            <a:off x="971600" y="1772816"/>
            <a:ext cx="3958533" cy="2071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Documents and Settings\Пользователь\Рабочий стол\Изображение-016-300x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437112"/>
            <a:ext cx="324036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292080" y="1700808"/>
            <a:ext cx="3384376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 події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uk-UA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століття на острові Томаківка нагадують лише річки Ревун та Річище, яри та дикі груші, які росли тут і в ті далекі часи. Тому нам довелося збирати інформацію в бібліотеці,  Інтернеті, під час зустрічей із місцевими краєзнавцями.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60004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Марганецькому</a:t>
            </a:r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міському краєзнавчому музеї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льзователь\Рабочий стол\DSCN4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4248473" cy="3186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Пользователь\Рабочий стол\DSCN4708.jpg"/>
          <p:cNvPicPr>
            <a:picLocks noChangeAspect="1" noChangeArrowheads="1"/>
          </p:cNvPicPr>
          <p:nvPr/>
        </p:nvPicPr>
        <p:blipFill>
          <a:blip r:embed="rId4" cstate="print"/>
          <a:srcRect l="12145" t="15482" r="13980" b="12913"/>
          <a:stretch>
            <a:fillRect/>
          </a:stretch>
        </p:blipFill>
        <p:spPr bwMode="auto">
          <a:xfrm>
            <a:off x="4716016" y="3547601"/>
            <a:ext cx="4104456" cy="2977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одзаголовок 6"/>
          <p:cNvSpPr txBox="1">
            <a:spLocks noGrp="1"/>
          </p:cNvSpPr>
          <p:nvPr>
            <p:ph type="subTitle" idx="1"/>
          </p:nvPr>
        </p:nvSpPr>
        <p:spPr>
          <a:xfrm>
            <a:off x="5148064" y="1556792"/>
            <a:ext cx="316872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Деяку інформацію ми отримали в міському краєзнавчому музеї, зокрема ознайомились з картою острова-реконструкцією нікопольського краєзнавця П.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Богуша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60004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Нікопольський краєзнавчий музей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Пользователь\Рабочий стол\image (1).jpg"/>
          <p:cNvPicPr>
            <a:picLocks noChangeAspect="1" noChangeArrowheads="1"/>
          </p:cNvPicPr>
          <p:nvPr/>
        </p:nvPicPr>
        <p:blipFill>
          <a:blip r:embed="rId3" cstate="print"/>
          <a:srcRect l="12727" t="2424" r="20000" b="7879"/>
          <a:stretch>
            <a:fillRect/>
          </a:stretch>
        </p:blipFill>
        <p:spPr bwMode="auto">
          <a:xfrm>
            <a:off x="755576" y="3645024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Пользователь\Рабочий стол\image (2).jpg"/>
          <p:cNvPicPr>
            <a:picLocks noChangeAspect="1" noChangeArrowheads="1"/>
          </p:cNvPicPr>
          <p:nvPr/>
        </p:nvPicPr>
        <p:blipFill>
          <a:blip r:embed="rId4" cstate="print"/>
          <a:srcRect t="21426"/>
          <a:stretch>
            <a:fillRect/>
          </a:stretch>
        </p:blipFill>
        <p:spPr bwMode="auto">
          <a:xfrm>
            <a:off x="1331640" y="1700808"/>
            <a:ext cx="3240360" cy="1905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Documents and Settings\Пользователь\Рабочий стол\DSCN4628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r="1601" b="3038"/>
          <a:stretch>
            <a:fillRect/>
          </a:stretch>
        </p:blipFill>
        <p:spPr bwMode="auto">
          <a:xfrm>
            <a:off x="4139952" y="3933056"/>
            <a:ext cx="3312368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дзаголовок 7"/>
          <p:cNvSpPr txBox="1">
            <a:spLocks noGrp="1"/>
          </p:cNvSpPr>
          <p:nvPr>
            <p:ph type="subTitle" idx="1"/>
          </p:nvPr>
        </p:nvSpPr>
        <p:spPr>
          <a:xfrm>
            <a:off x="5148064" y="1628800"/>
            <a:ext cx="316872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Відвідавши Нікопольський краєзнавчий музей дізнались про гетьманів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Томаківської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Січі, боротьбу козаків з турками та татарами.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43408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Мандрівка на острів Томаківка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IMG_8475.JPG"/>
          <p:cNvPicPr>
            <a:picLocks noChangeAspect="1" noChangeArrowheads="1"/>
          </p:cNvPicPr>
          <p:nvPr/>
        </p:nvPicPr>
        <p:blipFill>
          <a:blip r:embed="rId3" cstate="print"/>
          <a:srcRect l="7243"/>
          <a:stretch>
            <a:fillRect/>
          </a:stretch>
        </p:blipFill>
        <p:spPr bwMode="auto">
          <a:xfrm>
            <a:off x="395536" y="1556792"/>
            <a:ext cx="276633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Пользователь\Рабочий стол\IMG_8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988840"/>
            <a:ext cx="285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D:\краєзнавець\Новая папка\DSCN4652.jpg"/>
          <p:cNvPicPr>
            <a:picLocks noChangeAspect="1" noChangeArrowheads="1"/>
          </p:cNvPicPr>
          <p:nvPr/>
        </p:nvPicPr>
        <p:blipFill>
          <a:blip r:embed="rId5" cstate="print"/>
          <a:srcRect r="-8206"/>
          <a:stretch>
            <a:fillRect/>
          </a:stretch>
        </p:blipFill>
        <p:spPr bwMode="auto">
          <a:xfrm>
            <a:off x="395536" y="4149080"/>
            <a:ext cx="2736304" cy="2347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одзаголовок 7"/>
          <p:cNvSpPr txBox="1">
            <a:spLocks noGrp="1"/>
          </p:cNvSpPr>
          <p:nvPr>
            <p:ph type="subTitle" idx="1"/>
          </p:nvPr>
        </p:nvSpPr>
        <p:spPr>
          <a:xfrm>
            <a:off x="3347864" y="1772816"/>
            <a:ext cx="2304628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 бажання відновити героїчні сторінки історії нашого краю привели нас на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о.Томаківка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 ми зустрілись з місцевим краєзнавцем О.Кандибою, який також докладає зусиль для збереження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яті  про </a:t>
            </a:r>
            <a:r>
              <a:rPr lang="uk-UA" sz="18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Томаківську</a:t>
            </a:r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Січ.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60004"/>
            <a:ext cx="10009112" cy="7361412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Рабочий стол\Новая папка\DSCN4730.jpg"/>
          <p:cNvPicPr>
            <a:picLocks noChangeAspect="1" noChangeArrowheads="1"/>
          </p:cNvPicPr>
          <p:nvPr/>
        </p:nvPicPr>
        <p:blipFill>
          <a:blip r:embed="rId3" cstate="print"/>
          <a:srcRect l="6367" t="23354" r="9575"/>
          <a:stretch>
            <a:fillRect/>
          </a:stretch>
        </p:blipFill>
        <p:spPr bwMode="auto">
          <a:xfrm>
            <a:off x="4644008" y="3573016"/>
            <a:ext cx="4104456" cy="2807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Толока на Острові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Новая папка\DSCN4732.jpg"/>
          <p:cNvPicPr>
            <a:picLocks noChangeAspect="1" noChangeArrowheads="1"/>
          </p:cNvPicPr>
          <p:nvPr/>
        </p:nvPicPr>
        <p:blipFill>
          <a:blip r:embed="rId4" cstate="print"/>
          <a:srcRect t="15383"/>
          <a:stretch>
            <a:fillRect/>
          </a:stretch>
        </p:blipFill>
        <p:spPr bwMode="auto">
          <a:xfrm>
            <a:off x="395536" y="3933056"/>
            <a:ext cx="3744416" cy="2376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Documents and Settings\Пользователь\Рабочий стол\DSC_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3660998" cy="205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одзаголовок 8"/>
          <p:cNvSpPr txBox="1">
            <a:spLocks noGrp="1"/>
          </p:cNvSpPr>
          <p:nvPr>
            <p:ph type="subTitle" idx="1"/>
          </p:nvPr>
        </p:nvSpPr>
        <p:spPr>
          <a:xfrm>
            <a:off x="4499992" y="1988840"/>
            <a:ext cx="396024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Разом з О.Кандибою на історичному місці ми провели весняну толоку і  поклали початок відновленню історії острова Томаківка .</a:t>
            </a:r>
            <a:endParaRPr lang="ru-RU" sz="1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Documents and Settings\Пользователь\Рабочий стол\view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260004"/>
            <a:ext cx="10009112" cy="73614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uk-UA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Висвітлення проекту у ЗМІ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3568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060848"/>
            <a:ext cx="835292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484784"/>
            <a:ext cx="8352928" cy="50405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1.Міська газета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Шахтар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Марганця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Мандрівка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(№13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25.03.2016 р.)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Новини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сайті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Департаменту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endParaRPr lang="en-US" sz="28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Дніпропетрвоської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ОДА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Мандрівка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острів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Томаківка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3. Електронна газета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“Марганецький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очевидець”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4. Сторінка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“Краєзнавець”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на офіційному сайті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Марганецької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ЗОШ №3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Презентація проекту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  <a:hlinkClick r:id="rId5"/>
              </a:rPr>
              <a:t>офіційному сайті школи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 dirty="0"/>
          </a:p>
        </p:txBody>
      </p:sp>
      <p:pic>
        <p:nvPicPr>
          <p:cNvPr id="1026" name="Picture 2" descr="C:\Documents and Settings\Пользователь\Мои документы\Downloads\13016455_793251717475871_917362715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988840"/>
            <a:ext cx="2022177" cy="2109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202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Томаківська Січ –  колиска козацтва</vt:lpstr>
      <vt:lpstr>Збір інформації про Томаківську Січ</vt:lpstr>
      <vt:lpstr>У Марганецькому міському краєзнавчому музеї</vt:lpstr>
      <vt:lpstr>Нікопольський краєзнавчий музей</vt:lpstr>
      <vt:lpstr>Мандрівка на острів Томаківка</vt:lpstr>
      <vt:lpstr>Толока на Острові</vt:lpstr>
      <vt:lpstr>Висвітлення проекту у ЗМІ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Томаківська Січ –  колиска козацтва</dc:title>
  <dc:creator>user</dc:creator>
  <cp:lastModifiedBy>user</cp:lastModifiedBy>
  <cp:revision>33</cp:revision>
  <dcterms:modified xsi:type="dcterms:W3CDTF">2016-05-09T13:42:12Z</dcterms:modified>
</cp:coreProperties>
</file>